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2" r:id="rId3"/>
    <p:sldId id="271" r:id="rId4"/>
    <p:sldId id="273" r:id="rId5"/>
    <p:sldId id="274" r:id="rId6"/>
    <p:sldId id="275" r:id="rId7"/>
    <p:sldId id="276" r:id="rId8"/>
    <p:sldId id="277" r:id="rId9"/>
    <p:sldId id="27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9" autoAdjust="0"/>
    <p:restoredTop sz="94660"/>
  </p:normalViewPr>
  <p:slideViewPr>
    <p:cSldViewPr>
      <p:cViewPr varScale="1">
        <p:scale>
          <a:sx n="65" d="100"/>
          <a:sy n="65" d="100"/>
        </p:scale>
        <p:origin x="-12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0AAE7-45F5-4CB1-9FEB-56FEEA9DDE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47D39-C79A-425B-BCFB-BFF7066AB4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B98DA-52D5-4A92-964C-C0390F7B0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793EF-929B-491B-960E-5D3D78810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E2217-49C8-4660-94E6-BC9991EC3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2E53E-A7F3-4053-A615-F6641A477D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324F5-C07C-49BE-A6FB-4A1DC640C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9C7C6-981C-4FD3-86A0-0514D2870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686D0-597E-4AFA-B761-DC8EACD9C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ED520-6D7A-41F9-9B71-04D66E83B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CFB84-C2A0-4EEB-AC04-11CA1D6A8D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979D359-A010-416A-9C46-5DF507BCB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ncyclopedia2.thefreedictionary.com/prime+minister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706" y="2967335"/>
            <a:ext cx="91165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FORMS OF GOVERNMENT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7651" name="Picture 3" descr="C:\Documents and Settings\DavisC\Local Settings\Temporary Internet Files\Content.IE5\8QP7QTV1\MC90043265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3048000" cy="2819114"/>
          </a:xfrm>
          <a:prstGeom prst="rect">
            <a:avLst/>
          </a:prstGeom>
          <a:noFill/>
        </p:spPr>
      </p:pic>
      <p:pic>
        <p:nvPicPr>
          <p:cNvPr id="27652" name="Picture 4" descr="C:\Documents and Settings\DavisC\Local Settings\Temporary Internet Files\Content.IE5\T3IN06PE\MC9000146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533400"/>
            <a:ext cx="2037893" cy="2286000"/>
          </a:xfrm>
          <a:prstGeom prst="rect">
            <a:avLst/>
          </a:prstGeom>
          <a:noFill/>
        </p:spPr>
      </p:pic>
      <p:pic>
        <p:nvPicPr>
          <p:cNvPr id="27653" name="Picture 5" descr="C:\Documents and Settings\DavisC\Local Settings\Temporary Internet Files\Content.IE5\WW8S1O9W\MC90041551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038600"/>
            <a:ext cx="2895600" cy="2438400"/>
          </a:xfrm>
          <a:prstGeom prst="rect">
            <a:avLst/>
          </a:prstGeom>
          <a:noFill/>
        </p:spPr>
      </p:pic>
      <p:pic>
        <p:nvPicPr>
          <p:cNvPr id="27654" name="Picture 6" descr="C:\Documents and Settings\DavisC\Local Settings\Temporary Internet Files\Content.IE5\8QP7QTV1\MC90041557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3962400"/>
            <a:ext cx="2848069" cy="2531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457200" y="1524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 dirty="0" smtClean="0">
                <a:latin typeface="Century Gothic" pitchFamily="34" charset="0"/>
              </a:rPr>
              <a:t>FORMS OF GOVERNMENT</a:t>
            </a:r>
            <a:endParaRPr lang="en-US" sz="3600" b="1" u="sng" dirty="0">
              <a:latin typeface="Century Gothic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5800" y="1143000"/>
            <a:ext cx="7620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 dirty="0" smtClean="0"/>
              <a:t>MONARCHIES</a:t>
            </a:r>
            <a:endParaRPr lang="en-US" b="1" u="sng" dirty="0"/>
          </a:p>
          <a:p>
            <a:pPr algn="ctr">
              <a:spcBef>
                <a:spcPct val="50000"/>
              </a:spcBef>
            </a:pPr>
            <a:r>
              <a:rPr lang="en-US" u="sng" dirty="0" smtClean="0"/>
              <a:t>ALL MONARCHS GAIN POWER THROUGH BLOODLINE!!!!!!!</a:t>
            </a:r>
            <a:endParaRPr lang="en-US" b="1" i="1" u="sng" dirty="0"/>
          </a:p>
          <a:p>
            <a:pPr algn="ctr">
              <a:spcBef>
                <a:spcPct val="50000"/>
              </a:spcBef>
            </a:pPr>
            <a:r>
              <a:rPr lang="en-US" i="1" dirty="0" smtClean="0"/>
              <a:t>THERE ARE TWO TYPES OF MONARHIES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2895600"/>
            <a:ext cx="373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Absolute Monarchs:  </a:t>
            </a:r>
            <a:r>
              <a:rPr lang="en-US" dirty="0" smtClean="0"/>
              <a:t>monarchs has full control over the government.  There are NO LIMTS on the powers of an absolute monarch.  </a:t>
            </a:r>
            <a:endParaRPr lang="en-US" b="1" i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2743200"/>
            <a:ext cx="3733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Constitutional Monarchs:  </a:t>
            </a:r>
            <a:r>
              <a:rPr lang="en-US" dirty="0" smtClean="0"/>
              <a:t>monarchs DO NOT have total control over the government.  Monarch’s powers are limited by a Constitution or Parliament (legislature elected by the people of the nation)</a:t>
            </a:r>
            <a:endParaRPr lang="en-US" b="1" i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9530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Most Monarchs believed in the </a:t>
            </a:r>
            <a:r>
              <a:rPr lang="en-US" b="1" dirty="0" smtClean="0"/>
              <a:t>Devine Right of Kings—the belief that they were chosen to lead by God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58674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Monarch Titles: King, Queen, Czar, Czarina, Emperor, Empress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457200" y="1524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 dirty="0" smtClean="0">
                <a:latin typeface="Century Gothic" pitchFamily="34" charset="0"/>
              </a:rPr>
              <a:t>FORMS OF GOVERNMENT</a:t>
            </a:r>
            <a:endParaRPr lang="en-US" sz="3600" b="1" u="sng" dirty="0">
              <a:latin typeface="Century Gothic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5800" y="914400"/>
            <a:ext cx="7620000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 dirty="0" smtClean="0"/>
              <a:t>Dictatorships</a:t>
            </a:r>
            <a:endParaRPr lang="en-US" b="1" u="sng" dirty="0"/>
          </a:p>
          <a:p>
            <a:pPr algn="ctr">
              <a:spcBef>
                <a:spcPct val="50000"/>
              </a:spcBef>
            </a:pPr>
            <a:r>
              <a:rPr lang="en-US" u="sng" dirty="0" smtClean="0"/>
              <a:t>Dictators typically gain power through MILITARY FORCE</a:t>
            </a:r>
            <a:endParaRPr lang="en-US" b="1" i="1" u="sng" dirty="0"/>
          </a:p>
          <a:p>
            <a:pPr algn="ctr">
              <a:spcBef>
                <a:spcPct val="50000"/>
              </a:spcBef>
            </a:pPr>
            <a:r>
              <a:rPr lang="en-US" i="1" dirty="0" smtClean="0"/>
              <a:t>Coup d </a:t>
            </a:r>
            <a:r>
              <a:rPr lang="en-US" i="1" dirty="0" err="1" smtClean="0"/>
              <a:t>Etat</a:t>
            </a:r>
            <a:r>
              <a:rPr lang="en-US" i="1" dirty="0" smtClean="0"/>
              <a:t>:  military overthrow of the government</a:t>
            </a:r>
          </a:p>
          <a:p>
            <a:pPr algn="ctr">
              <a:spcBef>
                <a:spcPct val="50000"/>
              </a:spcBef>
            </a:pPr>
            <a:r>
              <a:rPr lang="en-US" i="1" dirty="0" smtClean="0"/>
              <a:t>Examples:  Adolf Hitler in Germany, Vladimir Lenin in Russia, Benito Mussolini in Italy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28956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Rights of the People:  </a:t>
            </a:r>
            <a:r>
              <a:rPr lang="en-US" dirty="0" smtClean="0"/>
              <a:t>citizens living under a dictatorship have little to no rights</a:t>
            </a:r>
            <a:endParaRPr lang="en-US" b="1" i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28194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Power of the Dictator: </a:t>
            </a:r>
            <a:r>
              <a:rPr lang="en-US" dirty="0" smtClean="0"/>
              <a:t> a dictator has complete control over the government</a:t>
            </a:r>
            <a:endParaRPr lang="en-US" b="1" i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42672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only way to remove a dictator or ABSOLUTE monarch from power is through a revolution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525780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 some dictatorships citizens have the right to vote on their leader…the problem is they are usually given the choice of only ONE candidate…the dictator currently in charge!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457200" y="1524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 dirty="0" smtClean="0">
                <a:latin typeface="Century Gothic" pitchFamily="34" charset="0"/>
              </a:rPr>
              <a:t>FORMS OF GOVERNMENT</a:t>
            </a:r>
            <a:endParaRPr lang="en-US" sz="3600" b="1" u="sng" dirty="0">
              <a:latin typeface="Century Gothic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5800" y="914400"/>
            <a:ext cx="7620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 dirty="0" smtClean="0"/>
              <a:t>Democracy</a:t>
            </a:r>
            <a:endParaRPr lang="en-US" b="1" u="sng" dirty="0"/>
          </a:p>
          <a:p>
            <a:pPr algn="ctr">
              <a:spcBef>
                <a:spcPct val="50000"/>
              </a:spcBef>
            </a:pPr>
            <a:r>
              <a:rPr lang="en-US" u="sng" dirty="0" smtClean="0"/>
              <a:t>A Democracy is a government ruled BY THE PEOPLE!!!!!!!</a:t>
            </a:r>
            <a:endParaRPr lang="en-US" b="1" i="1" u="sng" dirty="0"/>
          </a:p>
          <a:p>
            <a:pPr algn="ctr">
              <a:spcBef>
                <a:spcPct val="50000"/>
              </a:spcBef>
            </a:pPr>
            <a:r>
              <a:rPr lang="en-US" i="1" dirty="0" smtClean="0"/>
              <a:t>There are three types of Democracies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24384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Direct Democracy:  </a:t>
            </a:r>
            <a:r>
              <a:rPr lang="en-US" dirty="0" smtClean="0"/>
              <a:t>the people of the nation get to directly vote on all maters affecting them.</a:t>
            </a:r>
            <a:endParaRPr lang="en-US" b="1" i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24384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Representative Democracy: </a:t>
            </a:r>
            <a:r>
              <a:rPr lang="en-US" dirty="0" smtClean="0"/>
              <a:t> the people of a nation elect representatives to make decisions for them.  (UNITED STATES)</a:t>
            </a:r>
            <a:endParaRPr lang="en-US" b="1" i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33400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power of the government in a Democracy is limited by a Constitution that specifically lists the power of the government and REGULAR ELECTIONS where citizens can vote leaders out of office who are not properly doing their job!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41148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Parliamentary Democracy:  </a:t>
            </a:r>
            <a:r>
              <a:rPr lang="en-US" dirty="0" smtClean="0"/>
              <a:t>Democratic form of government in which the party with the greatest representation in the parliament (legislature) forms the government, its leader becoming </a:t>
            </a:r>
            <a:r>
              <a:rPr lang="en-US" dirty="0" smtClean="0">
                <a:hlinkClick r:id="rId2" action="ppaction://hlinkfile" tooltip="prime minister"/>
              </a:rPr>
              <a:t>prime minister</a:t>
            </a:r>
            <a:r>
              <a:rPr lang="en-US" dirty="0" smtClean="0"/>
              <a:t>. </a:t>
            </a:r>
            <a:r>
              <a:rPr lang="en-US" dirty="0"/>
              <a:t> </a:t>
            </a:r>
            <a:r>
              <a:rPr lang="en-US" dirty="0" smtClean="0"/>
              <a:t>(has similar powers to our President)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457200" y="1524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 dirty="0" smtClean="0">
                <a:latin typeface="Century Gothic" pitchFamily="34" charset="0"/>
              </a:rPr>
              <a:t>FORMS OF GOVERNMENT</a:t>
            </a:r>
            <a:endParaRPr lang="en-US" sz="3600" b="1" u="sng" dirty="0">
              <a:latin typeface="Century Gothic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5800" y="914400"/>
            <a:ext cx="7620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 dirty="0" smtClean="0"/>
              <a:t>Theocracy</a:t>
            </a:r>
            <a:endParaRPr lang="en-US" b="1" u="sng" dirty="0"/>
          </a:p>
          <a:p>
            <a:pPr algn="ctr">
              <a:spcBef>
                <a:spcPct val="50000"/>
              </a:spcBef>
            </a:pPr>
            <a:r>
              <a:rPr lang="en-US" u="sng" dirty="0" smtClean="0"/>
              <a:t>A Theocracy is a government in which the ruler is also the head of an organized church and uses Church law to govern the country</a:t>
            </a:r>
            <a:endParaRPr lang="en-US" b="1" i="1" u="sng" dirty="0"/>
          </a:p>
          <a:p>
            <a:pPr algn="ctr">
              <a:spcBef>
                <a:spcPct val="50000"/>
              </a:spcBef>
            </a:pPr>
            <a:r>
              <a:rPr lang="en-US" i="1" dirty="0" smtClean="0"/>
              <a:t>A theocratic leader has full control over the government and therefore functions like a dictatorship!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3048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THER IS NO SEPARATION OF CHURCH AND STATE IN A THEOCRACY!</a:t>
            </a:r>
            <a:endParaRPr lang="en-US" b="1" i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3733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BEST EXAMPLE OF A THEORCACY:  The Vatican.  Its leader is the head of the nation and the Holy Roman Catholic Church……THE POPE!</a:t>
            </a:r>
            <a:endParaRPr lang="en-US" dirty="0"/>
          </a:p>
        </p:txBody>
      </p:sp>
      <p:pic>
        <p:nvPicPr>
          <p:cNvPr id="28674" name="Picture 2" descr="http://www.bbc.co.uk/blogs/ni/pope_benedict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4343400"/>
            <a:ext cx="20574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 dirty="0" smtClean="0">
                <a:latin typeface="Century Gothic" pitchFamily="34" charset="0"/>
              </a:rPr>
              <a:t>Forms of Government</a:t>
            </a:r>
            <a:endParaRPr lang="en-US" sz="3600" b="1" u="sng" dirty="0">
              <a:latin typeface="Century Gothic" pitchFamily="34" charset="0"/>
            </a:endParaRP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609600" y="914400"/>
            <a:ext cx="8077200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 dirty="0">
                <a:latin typeface="Century Gothic" pitchFamily="34" charset="0"/>
              </a:rPr>
              <a:t>Lets look at a couple samples of how questions look on the OGT that will test your knowledge of </a:t>
            </a:r>
            <a:r>
              <a:rPr lang="en-US" b="1" i="1" dirty="0" smtClean="0">
                <a:latin typeface="Century Gothic" pitchFamily="34" charset="0"/>
              </a:rPr>
              <a:t>Forms of Government.  </a:t>
            </a:r>
          </a:p>
          <a:p>
            <a:pPr algn="ctr">
              <a:spcBef>
                <a:spcPct val="50000"/>
              </a:spcBef>
            </a:pPr>
            <a:r>
              <a:rPr lang="en-US" b="1" i="1" dirty="0" smtClean="0">
                <a:latin typeface="Century Gothic" pitchFamily="34" charset="0"/>
              </a:rPr>
              <a:t>A lot of the questions will test your knowledge of the similarities and differences between the different forms of government!</a:t>
            </a:r>
            <a:endParaRPr lang="en-US" b="1" i="1" dirty="0">
              <a:latin typeface="Century Gothic" pitchFamily="34" charset="0"/>
            </a:endParaRP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304800" y="16764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4191000" y="3505200"/>
            <a:ext cx="762000" cy="9144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57200" y="2895600"/>
            <a:ext cx="3505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What method is typically used </a:t>
            </a:r>
            <a:r>
              <a:rPr lang="en-US" sz="2000" dirty="0" smtClean="0"/>
              <a:t>by citizens </a:t>
            </a:r>
            <a:r>
              <a:rPr lang="en-US" sz="2000" dirty="0"/>
              <a:t>in parliamentary and</a:t>
            </a:r>
          </a:p>
          <a:p>
            <a:r>
              <a:rPr lang="en-US" sz="2000" dirty="0"/>
              <a:t>presidential democracies to </a:t>
            </a:r>
            <a:r>
              <a:rPr lang="en-US" sz="2000" dirty="0" smtClean="0"/>
              <a:t>achieve governmental </a:t>
            </a:r>
            <a:r>
              <a:rPr lang="en-US" sz="2000" dirty="0"/>
              <a:t>change</a:t>
            </a:r>
            <a:r>
              <a:rPr lang="en-US" sz="2000" dirty="0" smtClean="0"/>
              <a:t>?</a:t>
            </a:r>
            <a:endParaRPr lang="en-US" sz="2000" dirty="0"/>
          </a:p>
        </p:txBody>
      </p:sp>
      <p:sp>
        <p:nvSpPr>
          <p:cNvPr id="23" name="Rectangle 22"/>
          <p:cNvSpPr/>
          <p:nvPr/>
        </p:nvSpPr>
        <p:spPr>
          <a:xfrm>
            <a:off x="5486400" y="2743200"/>
            <a:ext cx="2057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UcPeriod"/>
            </a:pPr>
            <a:r>
              <a:rPr lang="en-US" sz="2400" dirty="0" smtClean="0"/>
              <a:t>Elections</a:t>
            </a:r>
          </a:p>
          <a:p>
            <a:pPr marL="342900" indent="-342900"/>
            <a:endParaRPr lang="en-US" sz="2400" dirty="0" smtClean="0"/>
          </a:p>
          <a:p>
            <a:r>
              <a:rPr lang="en-US" sz="2400" dirty="0" smtClean="0"/>
              <a:t>B. revolution</a:t>
            </a:r>
          </a:p>
          <a:p>
            <a:endParaRPr lang="en-US" sz="2400" dirty="0" smtClean="0"/>
          </a:p>
          <a:p>
            <a:r>
              <a:rPr lang="en-US" sz="2400" dirty="0" smtClean="0"/>
              <a:t>C. civil war</a:t>
            </a:r>
          </a:p>
          <a:p>
            <a:endParaRPr lang="en-US" sz="2400" dirty="0" smtClean="0"/>
          </a:p>
          <a:p>
            <a:r>
              <a:rPr lang="en-US" sz="2400" dirty="0" smtClean="0"/>
              <a:t>D. secession</a:t>
            </a:r>
            <a:endParaRPr lang="en-US" sz="2400" dirty="0"/>
          </a:p>
        </p:txBody>
      </p:sp>
      <p:sp>
        <p:nvSpPr>
          <p:cNvPr id="26" name="SMARTInkAnnotation50"/>
          <p:cNvSpPr/>
          <p:nvPr/>
        </p:nvSpPr>
        <p:spPr>
          <a:xfrm>
            <a:off x="5375671" y="3696890"/>
            <a:ext cx="1902025" cy="53579"/>
          </a:xfrm>
          <a:custGeom>
            <a:avLst/>
            <a:gdLst/>
            <a:ahLst/>
            <a:cxnLst/>
            <a:rect l="0" t="0" r="0" b="0"/>
            <a:pathLst>
              <a:path w="1902025" h="53579">
                <a:moveTo>
                  <a:pt x="0" y="35719"/>
                </a:moveTo>
                <a:lnTo>
                  <a:pt x="48909" y="35719"/>
                </a:lnTo>
                <a:lnTo>
                  <a:pt x="51458" y="34726"/>
                </a:lnTo>
                <a:lnTo>
                  <a:pt x="54149" y="33073"/>
                </a:lnTo>
                <a:lnTo>
                  <a:pt x="56935" y="30978"/>
                </a:lnTo>
                <a:lnTo>
                  <a:pt x="59785" y="29582"/>
                </a:lnTo>
                <a:lnTo>
                  <a:pt x="65598" y="28031"/>
                </a:lnTo>
                <a:lnTo>
                  <a:pt x="101204" y="26798"/>
                </a:lnTo>
                <a:lnTo>
                  <a:pt x="105173" y="25803"/>
                </a:lnTo>
                <a:lnTo>
                  <a:pt x="109803" y="24147"/>
                </a:lnTo>
                <a:lnTo>
                  <a:pt x="114874" y="22051"/>
                </a:lnTo>
                <a:lnTo>
                  <a:pt x="119247" y="20654"/>
                </a:lnTo>
                <a:lnTo>
                  <a:pt x="126752" y="19102"/>
                </a:lnTo>
                <a:lnTo>
                  <a:pt x="171000" y="17892"/>
                </a:lnTo>
                <a:lnTo>
                  <a:pt x="175515" y="16889"/>
                </a:lnTo>
                <a:lnTo>
                  <a:pt x="180511" y="15228"/>
                </a:lnTo>
                <a:lnTo>
                  <a:pt x="185825" y="13129"/>
                </a:lnTo>
                <a:lnTo>
                  <a:pt x="191352" y="11729"/>
                </a:lnTo>
                <a:lnTo>
                  <a:pt x="202785" y="10174"/>
                </a:lnTo>
                <a:lnTo>
                  <a:pt x="260736" y="8962"/>
                </a:lnTo>
                <a:lnTo>
                  <a:pt x="307334" y="7940"/>
                </a:lnTo>
                <a:lnTo>
                  <a:pt x="315023" y="6285"/>
                </a:lnTo>
                <a:lnTo>
                  <a:pt x="323124" y="4190"/>
                </a:lnTo>
                <a:lnTo>
                  <a:pt x="330510" y="2793"/>
                </a:lnTo>
                <a:lnTo>
                  <a:pt x="344008" y="1242"/>
                </a:lnTo>
                <a:lnTo>
                  <a:pt x="402110" y="73"/>
                </a:lnTo>
                <a:lnTo>
                  <a:pt x="605981" y="0"/>
                </a:lnTo>
                <a:lnTo>
                  <a:pt x="615323" y="993"/>
                </a:lnTo>
                <a:lnTo>
                  <a:pt x="624528" y="2646"/>
                </a:lnTo>
                <a:lnTo>
                  <a:pt x="633642" y="4741"/>
                </a:lnTo>
                <a:lnTo>
                  <a:pt x="642693" y="6137"/>
                </a:lnTo>
                <a:lnTo>
                  <a:pt x="660688" y="7688"/>
                </a:lnTo>
                <a:lnTo>
                  <a:pt x="714366" y="8821"/>
                </a:lnTo>
                <a:lnTo>
                  <a:pt x="799483" y="8927"/>
                </a:lnTo>
                <a:lnTo>
                  <a:pt x="809809" y="9920"/>
                </a:lnTo>
                <a:lnTo>
                  <a:pt x="819669" y="11575"/>
                </a:lnTo>
                <a:lnTo>
                  <a:pt x="829220" y="13670"/>
                </a:lnTo>
                <a:lnTo>
                  <a:pt x="839556" y="15066"/>
                </a:lnTo>
                <a:lnTo>
                  <a:pt x="861623" y="16618"/>
                </a:lnTo>
                <a:lnTo>
                  <a:pt x="912874" y="17696"/>
                </a:lnTo>
                <a:lnTo>
                  <a:pt x="1022238" y="17857"/>
                </a:lnTo>
                <a:lnTo>
                  <a:pt x="1033718" y="18850"/>
                </a:lnTo>
                <a:lnTo>
                  <a:pt x="1045341" y="20504"/>
                </a:lnTo>
                <a:lnTo>
                  <a:pt x="1057058" y="22600"/>
                </a:lnTo>
                <a:lnTo>
                  <a:pt x="1068838" y="23996"/>
                </a:lnTo>
                <a:lnTo>
                  <a:pt x="1092511" y="25547"/>
                </a:lnTo>
                <a:lnTo>
                  <a:pt x="1128151" y="26421"/>
                </a:lnTo>
                <a:lnTo>
                  <a:pt x="1140046" y="27536"/>
                </a:lnTo>
                <a:lnTo>
                  <a:pt x="1151946" y="29272"/>
                </a:lnTo>
                <a:lnTo>
                  <a:pt x="1163846" y="31421"/>
                </a:lnTo>
                <a:lnTo>
                  <a:pt x="1175750" y="32854"/>
                </a:lnTo>
                <a:lnTo>
                  <a:pt x="1199558" y="34446"/>
                </a:lnTo>
                <a:lnTo>
                  <a:pt x="1247181" y="35467"/>
                </a:lnTo>
                <a:lnTo>
                  <a:pt x="1282899" y="36637"/>
                </a:lnTo>
                <a:lnTo>
                  <a:pt x="1294805" y="38315"/>
                </a:lnTo>
                <a:lnTo>
                  <a:pt x="1306711" y="40426"/>
                </a:lnTo>
                <a:lnTo>
                  <a:pt x="1318618" y="41834"/>
                </a:lnTo>
                <a:lnTo>
                  <a:pt x="1342430" y="43397"/>
                </a:lnTo>
                <a:lnTo>
                  <a:pt x="1390055" y="44402"/>
                </a:lnTo>
                <a:lnTo>
                  <a:pt x="1605958" y="44649"/>
                </a:lnTo>
                <a:lnTo>
                  <a:pt x="1615349" y="45641"/>
                </a:lnTo>
                <a:lnTo>
                  <a:pt x="1624587" y="47294"/>
                </a:lnTo>
                <a:lnTo>
                  <a:pt x="1633722" y="49389"/>
                </a:lnTo>
                <a:lnTo>
                  <a:pt x="1642788" y="50785"/>
                </a:lnTo>
                <a:lnTo>
                  <a:pt x="1660801" y="52337"/>
                </a:lnTo>
                <a:lnTo>
                  <a:pt x="1714490" y="53469"/>
                </a:lnTo>
                <a:lnTo>
                  <a:pt x="1902024" y="53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51"/>
          <p:cNvSpPr/>
          <p:nvPr/>
        </p:nvSpPr>
        <p:spPr>
          <a:xfrm>
            <a:off x="5402460" y="4366617"/>
            <a:ext cx="1875236" cy="98227"/>
          </a:xfrm>
          <a:custGeom>
            <a:avLst/>
            <a:gdLst/>
            <a:ahLst/>
            <a:cxnLst/>
            <a:rect l="0" t="0" r="0" b="0"/>
            <a:pathLst>
              <a:path w="1875236" h="98227">
                <a:moveTo>
                  <a:pt x="0" y="98226"/>
                </a:moveTo>
                <a:lnTo>
                  <a:pt x="0" y="89297"/>
                </a:lnTo>
                <a:lnTo>
                  <a:pt x="0" y="98117"/>
                </a:lnTo>
                <a:lnTo>
                  <a:pt x="52401" y="98226"/>
                </a:lnTo>
                <a:lnTo>
                  <a:pt x="56762" y="97234"/>
                </a:lnTo>
                <a:lnTo>
                  <a:pt x="60661" y="95581"/>
                </a:lnTo>
                <a:lnTo>
                  <a:pt x="64254" y="93486"/>
                </a:lnTo>
                <a:lnTo>
                  <a:pt x="73537" y="91158"/>
                </a:lnTo>
                <a:lnTo>
                  <a:pt x="127717" y="89345"/>
                </a:lnTo>
                <a:lnTo>
                  <a:pt x="163883" y="88311"/>
                </a:lnTo>
                <a:lnTo>
                  <a:pt x="171763" y="86656"/>
                </a:lnTo>
                <a:lnTo>
                  <a:pt x="179993" y="84560"/>
                </a:lnTo>
                <a:lnTo>
                  <a:pt x="205798" y="81609"/>
                </a:lnTo>
                <a:lnTo>
                  <a:pt x="263738" y="80476"/>
                </a:lnTo>
                <a:lnTo>
                  <a:pt x="423077" y="80367"/>
                </a:lnTo>
                <a:lnTo>
                  <a:pt x="449311" y="77721"/>
                </a:lnTo>
                <a:lnTo>
                  <a:pt x="463252" y="75626"/>
                </a:lnTo>
                <a:lnTo>
                  <a:pt x="501834" y="72679"/>
                </a:lnTo>
                <a:lnTo>
                  <a:pt x="557556" y="71683"/>
                </a:lnTo>
                <a:lnTo>
                  <a:pt x="748471" y="71438"/>
                </a:lnTo>
                <a:lnTo>
                  <a:pt x="777485" y="68792"/>
                </a:lnTo>
                <a:lnTo>
                  <a:pt x="792167" y="66697"/>
                </a:lnTo>
                <a:lnTo>
                  <a:pt x="851377" y="62343"/>
                </a:lnTo>
                <a:lnTo>
                  <a:pt x="866233" y="60414"/>
                </a:lnTo>
                <a:lnTo>
                  <a:pt x="881098" y="58135"/>
                </a:lnTo>
                <a:lnTo>
                  <a:pt x="908198" y="55603"/>
                </a:lnTo>
                <a:lnTo>
                  <a:pt x="935457" y="53486"/>
                </a:lnTo>
                <a:lnTo>
                  <a:pt x="951059" y="51532"/>
                </a:lnTo>
                <a:lnTo>
                  <a:pt x="967415" y="49237"/>
                </a:lnTo>
                <a:lnTo>
                  <a:pt x="996171" y="46688"/>
                </a:lnTo>
                <a:lnTo>
                  <a:pt x="1023172" y="44562"/>
                </a:lnTo>
                <a:lnTo>
                  <a:pt x="1037319" y="42606"/>
                </a:lnTo>
                <a:lnTo>
                  <a:pt x="1051710" y="40311"/>
                </a:lnTo>
                <a:lnTo>
                  <a:pt x="1080930" y="37760"/>
                </a:lnTo>
                <a:lnTo>
                  <a:pt x="1110453" y="35634"/>
                </a:lnTo>
                <a:lnTo>
                  <a:pt x="1125271" y="33677"/>
                </a:lnTo>
                <a:lnTo>
                  <a:pt x="1140110" y="31381"/>
                </a:lnTo>
                <a:lnTo>
                  <a:pt x="1169827" y="28830"/>
                </a:lnTo>
                <a:lnTo>
                  <a:pt x="1224588" y="27191"/>
                </a:lnTo>
                <a:lnTo>
                  <a:pt x="1280751" y="25876"/>
                </a:lnTo>
                <a:lnTo>
                  <a:pt x="1295358" y="24196"/>
                </a:lnTo>
                <a:lnTo>
                  <a:pt x="1310057" y="22084"/>
                </a:lnTo>
                <a:lnTo>
                  <a:pt x="1363155" y="17702"/>
                </a:lnTo>
                <a:lnTo>
                  <a:pt x="1377082" y="15769"/>
                </a:lnTo>
                <a:lnTo>
                  <a:pt x="1391329" y="13490"/>
                </a:lnTo>
                <a:lnTo>
                  <a:pt x="1417741" y="10956"/>
                </a:lnTo>
                <a:lnTo>
                  <a:pt x="1471775" y="9329"/>
                </a:lnTo>
                <a:lnTo>
                  <a:pt x="1818231" y="8929"/>
                </a:lnTo>
                <a:lnTo>
                  <a:pt x="1823341" y="7937"/>
                </a:lnTo>
                <a:lnTo>
                  <a:pt x="1827741" y="6284"/>
                </a:lnTo>
                <a:lnTo>
                  <a:pt x="1831665" y="4189"/>
                </a:lnTo>
                <a:lnTo>
                  <a:pt x="1841319" y="1862"/>
                </a:lnTo>
                <a:lnTo>
                  <a:pt x="187523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52"/>
          <p:cNvSpPr/>
          <p:nvPr/>
        </p:nvSpPr>
        <p:spPr>
          <a:xfrm>
            <a:off x="5473898" y="5107783"/>
            <a:ext cx="2027040" cy="98225"/>
          </a:xfrm>
          <a:custGeom>
            <a:avLst/>
            <a:gdLst/>
            <a:ahLst/>
            <a:cxnLst/>
            <a:rect l="0" t="0" r="0" b="0"/>
            <a:pathLst>
              <a:path w="2027040" h="98225">
                <a:moveTo>
                  <a:pt x="0" y="98224"/>
                </a:moveTo>
                <a:lnTo>
                  <a:pt x="8562" y="89662"/>
                </a:lnTo>
                <a:lnTo>
                  <a:pt x="29911" y="89305"/>
                </a:lnTo>
                <a:lnTo>
                  <a:pt x="32839" y="88309"/>
                </a:lnTo>
                <a:lnTo>
                  <a:pt x="35783" y="86654"/>
                </a:lnTo>
                <a:lnTo>
                  <a:pt x="38738" y="84558"/>
                </a:lnTo>
                <a:lnTo>
                  <a:pt x="47313" y="82228"/>
                </a:lnTo>
                <a:lnTo>
                  <a:pt x="74765" y="79618"/>
                </a:lnTo>
                <a:lnTo>
                  <a:pt x="80601" y="77882"/>
                </a:lnTo>
                <a:lnTo>
                  <a:pt x="86476" y="75733"/>
                </a:lnTo>
                <a:lnTo>
                  <a:pt x="108967" y="72709"/>
                </a:lnTo>
                <a:lnTo>
                  <a:pt x="117293" y="71292"/>
                </a:lnTo>
                <a:lnTo>
                  <a:pt x="125820" y="69356"/>
                </a:lnTo>
                <a:lnTo>
                  <a:pt x="134482" y="67072"/>
                </a:lnTo>
                <a:lnTo>
                  <a:pt x="152043" y="64536"/>
                </a:lnTo>
                <a:lnTo>
                  <a:pt x="202621" y="61780"/>
                </a:lnTo>
                <a:lnTo>
                  <a:pt x="212471" y="60038"/>
                </a:lnTo>
                <a:lnTo>
                  <a:pt x="222015" y="57884"/>
                </a:lnTo>
                <a:lnTo>
                  <a:pt x="254408" y="54853"/>
                </a:lnTo>
                <a:lnTo>
                  <a:pt x="312723" y="53744"/>
                </a:lnTo>
                <a:lnTo>
                  <a:pt x="364941" y="53609"/>
                </a:lnTo>
                <a:lnTo>
                  <a:pt x="391061" y="50945"/>
                </a:lnTo>
                <a:lnTo>
                  <a:pt x="403582" y="48845"/>
                </a:lnTo>
                <a:lnTo>
                  <a:pt x="444907" y="45891"/>
                </a:lnTo>
                <a:lnTo>
                  <a:pt x="502323" y="44892"/>
                </a:lnTo>
                <a:lnTo>
                  <a:pt x="569801" y="44678"/>
                </a:lnTo>
                <a:lnTo>
                  <a:pt x="601503" y="47306"/>
                </a:lnTo>
                <a:lnTo>
                  <a:pt x="618291" y="49396"/>
                </a:lnTo>
                <a:lnTo>
                  <a:pt x="680880" y="51758"/>
                </a:lnTo>
                <a:lnTo>
                  <a:pt x="696014" y="50380"/>
                </a:lnTo>
                <a:lnTo>
                  <a:pt x="711064" y="48468"/>
                </a:lnTo>
                <a:lnTo>
                  <a:pt x="771856" y="45401"/>
                </a:lnTo>
                <a:lnTo>
                  <a:pt x="821695" y="43878"/>
                </a:lnTo>
                <a:lnTo>
                  <a:pt x="837515" y="42150"/>
                </a:lnTo>
                <a:lnTo>
                  <a:pt x="853023" y="40005"/>
                </a:lnTo>
                <a:lnTo>
                  <a:pt x="920687" y="35572"/>
                </a:lnTo>
                <a:lnTo>
                  <a:pt x="938237" y="33636"/>
                </a:lnTo>
                <a:lnTo>
                  <a:pt x="955890" y="31352"/>
                </a:lnTo>
                <a:lnTo>
                  <a:pt x="988733" y="28816"/>
                </a:lnTo>
                <a:lnTo>
                  <a:pt x="1020859" y="26697"/>
                </a:lnTo>
                <a:lnTo>
                  <a:pt x="1037760" y="24743"/>
                </a:lnTo>
                <a:lnTo>
                  <a:pt x="1054981" y="22447"/>
                </a:lnTo>
                <a:lnTo>
                  <a:pt x="1089990" y="19897"/>
                </a:lnTo>
                <a:lnTo>
                  <a:pt x="1124401" y="17771"/>
                </a:lnTo>
                <a:lnTo>
                  <a:pt x="1140523" y="15815"/>
                </a:lnTo>
                <a:lnTo>
                  <a:pt x="1156231" y="13519"/>
                </a:lnTo>
                <a:lnTo>
                  <a:pt x="1189561" y="10969"/>
                </a:lnTo>
                <a:lnTo>
                  <a:pt x="1241793" y="9532"/>
                </a:lnTo>
                <a:lnTo>
                  <a:pt x="1276204" y="8204"/>
                </a:lnTo>
                <a:lnTo>
                  <a:pt x="1292326" y="6461"/>
                </a:lnTo>
                <a:lnTo>
                  <a:pt x="1308036" y="4306"/>
                </a:lnTo>
                <a:lnTo>
                  <a:pt x="1358587" y="1275"/>
                </a:lnTo>
                <a:lnTo>
                  <a:pt x="1411268" y="376"/>
                </a:lnTo>
                <a:lnTo>
                  <a:pt x="1595395" y="0"/>
                </a:lnTo>
                <a:lnTo>
                  <a:pt x="1625184" y="2645"/>
                </a:lnTo>
                <a:lnTo>
                  <a:pt x="1640073" y="4739"/>
                </a:lnTo>
                <a:lnTo>
                  <a:pt x="1693478" y="9093"/>
                </a:lnTo>
                <a:lnTo>
                  <a:pt x="1707431" y="11022"/>
                </a:lnTo>
                <a:lnTo>
                  <a:pt x="1721693" y="13300"/>
                </a:lnTo>
                <a:lnTo>
                  <a:pt x="1735171" y="15812"/>
                </a:lnTo>
                <a:lnTo>
                  <a:pt x="1760728" y="21247"/>
                </a:lnTo>
                <a:lnTo>
                  <a:pt x="1773100" y="23094"/>
                </a:lnTo>
                <a:lnTo>
                  <a:pt x="1797430" y="25145"/>
                </a:lnTo>
                <a:lnTo>
                  <a:pt x="1809474" y="26685"/>
                </a:lnTo>
                <a:lnTo>
                  <a:pt x="1821472" y="28703"/>
                </a:lnTo>
                <a:lnTo>
                  <a:pt x="1833439" y="31042"/>
                </a:lnTo>
                <a:lnTo>
                  <a:pt x="1857321" y="36285"/>
                </a:lnTo>
                <a:lnTo>
                  <a:pt x="1869245" y="39071"/>
                </a:lnTo>
                <a:lnTo>
                  <a:pt x="1880171" y="41922"/>
                </a:lnTo>
                <a:lnTo>
                  <a:pt x="1890432" y="44814"/>
                </a:lnTo>
                <a:lnTo>
                  <a:pt x="1909770" y="50674"/>
                </a:lnTo>
                <a:lnTo>
                  <a:pt x="1928287" y="56586"/>
                </a:lnTo>
                <a:lnTo>
                  <a:pt x="1936399" y="59551"/>
                </a:lnTo>
                <a:lnTo>
                  <a:pt x="1943792" y="62521"/>
                </a:lnTo>
                <a:lnTo>
                  <a:pt x="1950705" y="65492"/>
                </a:lnTo>
                <a:lnTo>
                  <a:pt x="1963678" y="71440"/>
                </a:lnTo>
                <a:lnTo>
                  <a:pt x="1969916" y="74415"/>
                </a:lnTo>
                <a:lnTo>
                  <a:pt x="1976059" y="76399"/>
                </a:lnTo>
                <a:lnTo>
                  <a:pt x="1988175" y="78602"/>
                </a:lnTo>
                <a:lnTo>
                  <a:pt x="1993193" y="80182"/>
                </a:lnTo>
                <a:lnTo>
                  <a:pt x="1997530" y="82228"/>
                </a:lnTo>
                <a:lnTo>
                  <a:pt x="2001413" y="84583"/>
                </a:lnTo>
                <a:lnTo>
                  <a:pt x="2008373" y="87201"/>
                </a:lnTo>
                <a:lnTo>
                  <a:pt x="2011619" y="87899"/>
                </a:lnTo>
                <a:lnTo>
                  <a:pt x="2014774" y="89356"/>
                </a:lnTo>
                <a:lnTo>
                  <a:pt x="2017871" y="91320"/>
                </a:lnTo>
                <a:lnTo>
                  <a:pt x="2027039" y="982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5299545" y="2437819"/>
            <a:ext cx="2638520" cy="846479"/>
            <a:chOff x="5299545" y="2437819"/>
            <a:chExt cx="2638520" cy="846479"/>
          </a:xfrm>
        </p:grpSpPr>
        <p:sp>
          <p:nvSpPr>
            <p:cNvPr id="36" name="SMARTInkAnnotation53"/>
            <p:cNvSpPr/>
            <p:nvPr/>
          </p:nvSpPr>
          <p:spPr>
            <a:xfrm>
              <a:off x="5299545" y="2590145"/>
              <a:ext cx="540190" cy="694153"/>
            </a:xfrm>
            <a:custGeom>
              <a:avLst/>
              <a:gdLst/>
              <a:ahLst/>
              <a:cxnLst/>
              <a:rect l="0" t="0" r="0" b="0"/>
              <a:pathLst>
                <a:path w="540190" h="694153">
                  <a:moveTo>
                    <a:pt x="486892" y="356651"/>
                  </a:moveTo>
                  <a:lnTo>
                    <a:pt x="493029" y="343386"/>
                  </a:lnTo>
                  <a:lnTo>
                    <a:pt x="494580" y="336534"/>
                  </a:lnTo>
                  <a:lnTo>
                    <a:pt x="495576" y="316922"/>
                  </a:lnTo>
                  <a:lnTo>
                    <a:pt x="495815" y="258214"/>
                  </a:lnTo>
                  <a:lnTo>
                    <a:pt x="495821" y="221307"/>
                  </a:lnTo>
                  <a:lnTo>
                    <a:pt x="493176" y="206871"/>
                  </a:lnTo>
                  <a:lnTo>
                    <a:pt x="489685" y="192848"/>
                  </a:lnTo>
                  <a:lnTo>
                    <a:pt x="488133" y="176693"/>
                  </a:lnTo>
                  <a:lnTo>
                    <a:pt x="482519" y="155605"/>
                  </a:lnTo>
                  <a:lnTo>
                    <a:pt x="474572" y="132048"/>
                  </a:lnTo>
                  <a:lnTo>
                    <a:pt x="465933" y="110957"/>
                  </a:lnTo>
                  <a:lnTo>
                    <a:pt x="457090" y="92140"/>
                  </a:lnTo>
                  <a:lnTo>
                    <a:pt x="443445" y="73997"/>
                  </a:lnTo>
                  <a:lnTo>
                    <a:pt x="427194" y="50089"/>
                  </a:lnTo>
                  <a:lnTo>
                    <a:pt x="411547" y="33205"/>
                  </a:lnTo>
                  <a:lnTo>
                    <a:pt x="400158" y="25043"/>
                  </a:lnTo>
                  <a:lnTo>
                    <a:pt x="388481" y="18109"/>
                  </a:lnTo>
                  <a:lnTo>
                    <a:pt x="376677" y="11719"/>
                  </a:lnTo>
                  <a:lnTo>
                    <a:pt x="364817" y="5572"/>
                  </a:lnTo>
                  <a:lnTo>
                    <a:pt x="350285" y="2179"/>
                  </a:lnTo>
                  <a:lnTo>
                    <a:pt x="334897" y="670"/>
                  </a:lnTo>
                  <a:lnTo>
                    <a:pt x="321442" y="0"/>
                  </a:lnTo>
                  <a:lnTo>
                    <a:pt x="313092" y="814"/>
                  </a:lnTo>
                  <a:lnTo>
                    <a:pt x="303557" y="2348"/>
                  </a:lnTo>
                  <a:lnTo>
                    <a:pt x="293231" y="4363"/>
                  </a:lnTo>
                  <a:lnTo>
                    <a:pt x="283370" y="7691"/>
                  </a:lnTo>
                  <a:lnTo>
                    <a:pt x="273820" y="11894"/>
                  </a:lnTo>
                  <a:lnTo>
                    <a:pt x="264477" y="16680"/>
                  </a:lnTo>
                  <a:lnTo>
                    <a:pt x="255272" y="21856"/>
                  </a:lnTo>
                  <a:lnTo>
                    <a:pt x="246158" y="27290"/>
                  </a:lnTo>
                  <a:lnTo>
                    <a:pt x="237106" y="32897"/>
                  </a:lnTo>
                  <a:lnTo>
                    <a:pt x="227102" y="39612"/>
                  </a:lnTo>
                  <a:lnTo>
                    <a:pt x="205404" y="55011"/>
                  </a:lnTo>
                  <a:lnTo>
                    <a:pt x="195053" y="63284"/>
                  </a:lnTo>
                  <a:lnTo>
                    <a:pt x="185177" y="71776"/>
                  </a:lnTo>
                  <a:lnTo>
                    <a:pt x="175616" y="80414"/>
                  </a:lnTo>
                  <a:lnTo>
                    <a:pt x="166265" y="90142"/>
                  </a:lnTo>
                  <a:lnTo>
                    <a:pt x="157055" y="100595"/>
                  </a:lnTo>
                  <a:lnTo>
                    <a:pt x="127225" y="136916"/>
                  </a:lnTo>
                  <a:lnTo>
                    <a:pt x="116145" y="150630"/>
                  </a:lnTo>
                  <a:lnTo>
                    <a:pt x="105782" y="164733"/>
                  </a:lnTo>
                  <a:lnTo>
                    <a:pt x="95897" y="179097"/>
                  </a:lnTo>
                  <a:lnTo>
                    <a:pt x="86330" y="193633"/>
                  </a:lnTo>
                  <a:lnTo>
                    <a:pt x="77968" y="207293"/>
                  </a:lnTo>
                  <a:lnTo>
                    <a:pt x="70409" y="220368"/>
                  </a:lnTo>
                  <a:lnTo>
                    <a:pt x="63385" y="233053"/>
                  </a:lnTo>
                  <a:lnTo>
                    <a:pt x="56718" y="246472"/>
                  </a:lnTo>
                  <a:lnTo>
                    <a:pt x="50289" y="260378"/>
                  </a:lnTo>
                  <a:lnTo>
                    <a:pt x="37854" y="289059"/>
                  </a:lnTo>
                  <a:lnTo>
                    <a:pt x="25713" y="318342"/>
                  </a:lnTo>
                  <a:lnTo>
                    <a:pt x="20689" y="333096"/>
                  </a:lnTo>
                  <a:lnTo>
                    <a:pt x="16348" y="347893"/>
                  </a:lnTo>
                  <a:lnTo>
                    <a:pt x="12461" y="362719"/>
                  </a:lnTo>
                  <a:lnTo>
                    <a:pt x="9871" y="377563"/>
                  </a:lnTo>
                  <a:lnTo>
                    <a:pt x="8144" y="392421"/>
                  </a:lnTo>
                  <a:lnTo>
                    <a:pt x="6992" y="407287"/>
                  </a:lnTo>
                  <a:lnTo>
                    <a:pt x="5232" y="422159"/>
                  </a:lnTo>
                  <a:lnTo>
                    <a:pt x="3067" y="437034"/>
                  </a:lnTo>
                  <a:lnTo>
                    <a:pt x="631" y="451911"/>
                  </a:lnTo>
                  <a:lnTo>
                    <a:pt x="0" y="465799"/>
                  </a:lnTo>
                  <a:lnTo>
                    <a:pt x="571" y="479026"/>
                  </a:lnTo>
                  <a:lnTo>
                    <a:pt x="1943" y="491812"/>
                  </a:lnTo>
                  <a:lnTo>
                    <a:pt x="4842" y="505298"/>
                  </a:lnTo>
                  <a:lnTo>
                    <a:pt x="8760" y="519249"/>
                  </a:lnTo>
                  <a:lnTo>
                    <a:pt x="13356" y="533511"/>
                  </a:lnTo>
                  <a:lnTo>
                    <a:pt x="18404" y="545995"/>
                  </a:lnTo>
                  <a:lnTo>
                    <a:pt x="23754" y="557295"/>
                  </a:lnTo>
                  <a:lnTo>
                    <a:pt x="40765" y="590065"/>
                  </a:lnTo>
                  <a:lnTo>
                    <a:pt x="46599" y="601557"/>
                  </a:lnTo>
                  <a:lnTo>
                    <a:pt x="61019" y="622264"/>
                  </a:lnTo>
                  <a:lnTo>
                    <a:pt x="69031" y="631953"/>
                  </a:lnTo>
                  <a:lnTo>
                    <a:pt x="78341" y="640397"/>
                  </a:lnTo>
                  <a:lnTo>
                    <a:pt x="88517" y="648010"/>
                  </a:lnTo>
                  <a:lnTo>
                    <a:pt x="99270" y="655070"/>
                  </a:lnTo>
                  <a:lnTo>
                    <a:pt x="110407" y="660769"/>
                  </a:lnTo>
                  <a:lnTo>
                    <a:pt x="121801" y="665560"/>
                  </a:lnTo>
                  <a:lnTo>
                    <a:pt x="133365" y="669747"/>
                  </a:lnTo>
                  <a:lnTo>
                    <a:pt x="145043" y="673530"/>
                  </a:lnTo>
                  <a:lnTo>
                    <a:pt x="156797" y="677045"/>
                  </a:lnTo>
                  <a:lnTo>
                    <a:pt x="168602" y="680380"/>
                  </a:lnTo>
                  <a:lnTo>
                    <a:pt x="181433" y="683595"/>
                  </a:lnTo>
                  <a:lnTo>
                    <a:pt x="208919" y="689814"/>
                  </a:lnTo>
                  <a:lnTo>
                    <a:pt x="222202" y="691869"/>
                  </a:lnTo>
                  <a:lnTo>
                    <a:pt x="235026" y="693239"/>
                  </a:lnTo>
                  <a:lnTo>
                    <a:pt x="247543" y="694152"/>
                  </a:lnTo>
                  <a:lnTo>
                    <a:pt x="259857" y="693770"/>
                  </a:lnTo>
                  <a:lnTo>
                    <a:pt x="272036" y="692522"/>
                  </a:lnTo>
                  <a:lnTo>
                    <a:pt x="284123" y="690698"/>
                  </a:lnTo>
                  <a:lnTo>
                    <a:pt x="297142" y="687497"/>
                  </a:lnTo>
                  <a:lnTo>
                    <a:pt x="310783" y="683379"/>
                  </a:lnTo>
                  <a:lnTo>
                    <a:pt x="324838" y="678650"/>
                  </a:lnTo>
                  <a:lnTo>
                    <a:pt x="338176" y="673512"/>
                  </a:lnTo>
                  <a:lnTo>
                    <a:pt x="351037" y="668103"/>
                  </a:lnTo>
                  <a:lnTo>
                    <a:pt x="363579" y="662513"/>
                  </a:lnTo>
                  <a:lnTo>
                    <a:pt x="374918" y="655809"/>
                  </a:lnTo>
                  <a:lnTo>
                    <a:pt x="385454" y="648363"/>
                  </a:lnTo>
                  <a:lnTo>
                    <a:pt x="406090" y="632153"/>
                  </a:lnTo>
                  <a:lnTo>
                    <a:pt x="428491" y="615026"/>
                  </a:lnTo>
                  <a:lnTo>
                    <a:pt x="438035" y="605300"/>
                  </a:lnTo>
                  <a:lnTo>
                    <a:pt x="453933" y="583909"/>
                  </a:lnTo>
                  <a:lnTo>
                    <a:pt x="461943" y="571656"/>
                  </a:lnTo>
                  <a:lnTo>
                    <a:pt x="478780" y="544813"/>
                  </a:lnTo>
                  <a:lnTo>
                    <a:pt x="486445" y="531702"/>
                  </a:lnTo>
                  <a:lnTo>
                    <a:pt x="493539" y="518993"/>
                  </a:lnTo>
                  <a:lnTo>
                    <a:pt x="500253" y="506551"/>
                  </a:lnTo>
                  <a:lnTo>
                    <a:pt x="505721" y="493295"/>
                  </a:lnTo>
                  <a:lnTo>
                    <a:pt x="510359" y="479497"/>
                  </a:lnTo>
                  <a:lnTo>
                    <a:pt x="514443" y="465338"/>
                  </a:lnTo>
                  <a:lnTo>
                    <a:pt x="519150" y="450937"/>
                  </a:lnTo>
                  <a:lnTo>
                    <a:pt x="524273" y="436376"/>
                  </a:lnTo>
                  <a:lnTo>
                    <a:pt x="529672" y="421707"/>
                  </a:lnTo>
                  <a:lnTo>
                    <a:pt x="533271" y="405975"/>
                  </a:lnTo>
                  <a:lnTo>
                    <a:pt x="535671" y="389534"/>
                  </a:lnTo>
                  <a:lnTo>
                    <a:pt x="537271" y="372620"/>
                  </a:lnTo>
                  <a:lnTo>
                    <a:pt x="538338" y="356383"/>
                  </a:lnTo>
                  <a:lnTo>
                    <a:pt x="539048" y="340597"/>
                  </a:lnTo>
                  <a:lnTo>
                    <a:pt x="539838" y="309829"/>
                  </a:lnTo>
                  <a:lnTo>
                    <a:pt x="540189" y="279617"/>
                  </a:lnTo>
                  <a:lnTo>
                    <a:pt x="539290" y="264616"/>
                  </a:lnTo>
                  <a:lnTo>
                    <a:pt x="537699" y="249654"/>
                  </a:lnTo>
                  <a:lnTo>
                    <a:pt x="535647" y="234718"/>
                  </a:lnTo>
                  <a:lnTo>
                    <a:pt x="532293" y="220792"/>
                  </a:lnTo>
                  <a:lnTo>
                    <a:pt x="528074" y="207539"/>
                  </a:lnTo>
                  <a:lnTo>
                    <a:pt x="523276" y="194735"/>
                  </a:lnTo>
                  <a:lnTo>
                    <a:pt x="517101" y="182231"/>
                  </a:lnTo>
                  <a:lnTo>
                    <a:pt x="510008" y="169926"/>
                  </a:lnTo>
                  <a:lnTo>
                    <a:pt x="502303" y="157754"/>
                  </a:lnTo>
                  <a:lnTo>
                    <a:pt x="494189" y="145670"/>
                  </a:lnTo>
                  <a:lnTo>
                    <a:pt x="477236" y="121661"/>
                  </a:lnTo>
                  <a:lnTo>
                    <a:pt x="468549" y="111686"/>
                  </a:lnTo>
                  <a:lnTo>
                    <a:pt x="459780" y="103052"/>
                  </a:lnTo>
                  <a:lnTo>
                    <a:pt x="450958" y="95312"/>
                  </a:lnTo>
                  <a:lnTo>
                    <a:pt x="441108" y="88167"/>
                  </a:lnTo>
                  <a:lnTo>
                    <a:pt x="430573" y="81420"/>
                  </a:lnTo>
                  <a:lnTo>
                    <a:pt x="419579" y="74937"/>
                  </a:lnTo>
                  <a:lnTo>
                    <a:pt x="409275" y="69623"/>
                  </a:lnTo>
                  <a:lnTo>
                    <a:pt x="399428" y="65088"/>
                  </a:lnTo>
                  <a:lnTo>
                    <a:pt x="389888" y="61073"/>
                  </a:lnTo>
                  <a:lnTo>
                    <a:pt x="380550" y="57404"/>
                  </a:lnTo>
                  <a:lnTo>
                    <a:pt x="344017" y="4411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54"/>
            <p:cNvSpPr/>
            <p:nvPr/>
          </p:nvSpPr>
          <p:spPr>
            <a:xfrm>
              <a:off x="7268765" y="2437819"/>
              <a:ext cx="669300" cy="732216"/>
            </a:xfrm>
            <a:custGeom>
              <a:avLst/>
              <a:gdLst/>
              <a:ahLst/>
              <a:cxnLst/>
              <a:rect l="0" t="0" r="0" b="0"/>
              <a:pathLst>
                <a:path w="669300" h="732216">
                  <a:moveTo>
                    <a:pt x="0" y="446470"/>
                  </a:moveTo>
                  <a:lnTo>
                    <a:pt x="0" y="454158"/>
                  </a:lnTo>
                  <a:lnTo>
                    <a:pt x="7069" y="472017"/>
                  </a:lnTo>
                  <a:lnTo>
                    <a:pt x="9095" y="479652"/>
                  </a:lnTo>
                  <a:lnTo>
                    <a:pt x="18480" y="500722"/>
                  </a:lnTo>
                  <a:lnTo>
                    <a:pt x="29888" y="523993"/>
                  </a:lnTo>
                  <a:lnTo>
                    <a:pt x="33128" y="538472"/>
                  </a:lnTo>
                  <a:lnTo>
                    <a:pt x="35560" y="554828"/>
                  </a:lnTo>
                  <a:lnTo>
                    <a:pt x="39947" y="572019"/>
                  </a:lnTo>
                  <a:lnTo>
                    <a:pt x="43255" y="593692"/>
                  </a:lnTo>
                  <a:lnTo>
                    <a:pt x="44029" y="609136"/>
                  </a:lnTo>
                  <a:lnTo>
                    <a:pt x="44465" y="631920"/>
                  </a:lnTo>
                  <a:lnTo>
                    <a:pt x="45559" y="645970"/>
                  </a:lnTo>
                  <a:lnTo>
                    <a:pt x="49353" y="662136"/>
                  </a:lnTo>
                  <a:lnTo>
                    <a:pt x="52326" y="683232"/>
                  </a:lnTo>
                  <a:lnTo>
                    <a:pt x="53208" y="697310"/>
                  </a:lnTo>
                  <a:lnTo>
                    <a:pt x="60597" y="721143"/>
                  </a:lnTo>
                  <a:lnTo>
                    <a:pt x="61234" y="724835"/>
                  </a:lnTo>
                  <a:lnTo>
                    <a:pt x="62651" y="727296"/>
                  </a:lnTo>
                  <a:lnTo>
                    <a:pt x="64588" y="728937"/>
                  </a:lnTo>
                  <a:lnTo>
                    <a:pt x="70085" y="731571"/>
                  </a:lnTo>
                  <a:lnTo>
                    <a:pt x="80248" y="732215"/>
                  </a:lnTo>
                  <a:lnTo>
                    <a:pt x="80366" y="711094"/>
                  </a:lnTo>
                  <a:lnTo>
                    <a:pt x="80367" y="706229"/>
                  </a:lnTo>
                  <a:lnTo>
                    <a:pt x="81359" y="701994"/>
                  </a:lnTo>
                  <a:lnTo>
                    <a:pt x="85107" y="694643"/>
                  </a:lnTo>
                  <a:lnTo>
                    <a:pt x="92796" y="684926"/>
                  </a:lnTo>
                  <a:lnTo>
                    <a:pt x="94606" y="680847"/>
                  </a:lnTo>
                  <a:lnTo>
                    <a:pt x="100158" y="660042"/>
                  </a:lnTo>
                  <a:lnTo>
                    <a:pt x="102491" y="654336"/>
                  </a:lnTo>
                  <a:lnTo>
                    <a:pt x="115255" y="636823"/>
                  </a:lnTo>
                  <a:lnTo>
                    <a:pt x="126864" y="619067"/>
                  </a:lnTo>
                  <a:lnTo>
                    <a:pt x="141328" y="596497"/>
                  </a:lnTo>
                  <a:lnTo>
                    <a:pt x="155086" y="576979"/>
                  </a:lnTo>
                  <a:lnTo>
                    <a:pt x="171122" y="556068"/>
                  </a:lnTo>
                  <a:lnTo>
                    <a:pt x="197877" y="525576"/>
                  </a:lnTo>
                  <a:lnTo>
                    <a:pt x="219246" y="499818"/>
                  </a:lnTo>
                  <a:lnTo>
                    <a:pt x="230499" y="486996"/>
                  </a:lnTo>
                  <a:lnTo>
                    <a:pt x="241971" y="474479"/>
                  </a:lnTo>
                  <a:lnTo>
                    <a:pt x="253587" y="462166"/>
                  </a:lnTo>
                  <a:lnTo>
                    <a:pt x="279723" y="432610"/>
                  </a:lnTo>
                  <a:lnTo>
                    <a:pt x="293640" y="416394"/>
                  </a:lnTo>
                  <a:lnTo>
                    <a:pt x="307877" y="400622"/>
                  </a:lnTo>
                  <a:lnTo>
                    <a:pt x="336926" y="369869"/>
                  </a:lnTo>
                  <a:lnTo>
                    <a:pt x="381170" y="324664"/>
                  </a:lnTo>
                  <a:lnTo>
                    <a:pt x="395997" y="308712"/>
                  </a:lnTo>
                  <a:lnTo>
                    <a:pt x="440565" y="258809"/>
                  </a:lnTo>
                  <a:lnTo>
                    <a:pt x="470312" y="227466"/>
                  </a:lnTo>
                  <a:lnTo>
                    <a:pt x="510209" y="186670"/>
                  </a:lnTo>
                  <a:lnTo>
                    <a:pt x="521710" y="173059"/>
                  </a:lnTo>
                  <a:lnTo>
                    <a:pt x="532354" y="159024"/>
                  </a:lnTo>
                  <a:lnTo>
                    <a:pt x="542427" y="144706"/>
                  </a:lnTo>
                  <a:lnTo>
                    <a:pt x="553110" y="132185"/>
                  </a:lnTo>
                  <a:lnTo>
                    <a:pt x="564201" y="120860"/>
                  </a:lnTo>
                  <a:lnTo>
                    <a:pt x="575563" y="110334"/>
                  </a:lnTo>
                  <a:lnTo>
                    <a:pt x="593480" y="88055"/>
                  </a:lnTo>
                  <a:lnTo>
                    <a:pt x="608059" y="66909"/>
                  </a:lnTo>
                  <a:lnTo>
                    <a:pt x="621152" y="50896"/>
                  </a:lnTo>
                  <a:lnTo>
                    <a:pt x="639680" y="30724"/>
                  </a:lnTo>
                  <a:lnTo>
                    <a:pt x="655597" y="13260"/>
                  </a:lnTo>
                  <a:lnTo>
                    <a:pt x="658486" y="6547"/>
                  </a:lnTo>
                  <a:lnTo>
                    <a:pt x="660249" y="4359"/>
                  </a:lnTo>
                  <a:lnTo>
                    <a:pt x="662416" y="2901"/>
                  </a:lnTo>
                  <a:lnTo>
                    <a:pt x="669299" y="156"/>
                  </a:lnTo>
                  <a:lnTo>
                    <a:pt x="662002" y="0"/>
                  </a:lnTo>
                  <a:lnTo>
                    <a:pt x="661600" y="987"/>
                  </a:lnTo>
                  <a:lnTo>
                    <a:pt x="660797" y="891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6151" grpId="0" animBg="1"/>
      <p:bldP spid="22" grpId="0"/>
      <p:bldP spid="23" grpId="0"/>
      <p:bldP spid="26" grpId="0" animBg="1"/>
      <p:bldP spid="30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 dirty="0" smtClean="0">
                <a:latin typeface="Century Gothic" pitchFamily="34" charset="0"/>
              </a:rPr>
              <a:t>Forms of Government</a:t>
            </a:r>
            <a:endParaRPr lang="en-US" sz="3600" b="1" u="sng" dirty="0">
              <a:latin typeface="Century Gothic" pitchFamily="34" charset="0"/>
            </a:endParaRP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609600" y="914400"/>
            <a:ext cx="8077200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 dirty="0">
                <a:latin typeface="Century Gothic" pitchFamily="34" charset="0"/>
              </a:rPr>
              <a:t>Lets look at a couple samples of how questions look on the OGT that will test your knowledge of </a:t>
            </a:r>
            <a:r>
              <a:rPr lang="en-US" b="1" i="1" dirty="0" smtClean="0">
                <a:latin typeface="Century Gothic" pitchFamily="34" charset="0"/>
              </a:rPr>
              <a:t>Forms of Government.  </a:t>
            </a:r>
          </a:p>
          <a:p>
            <a:pPr algn="ctr">
              <a:spcBef>
                <a:spcPct val="50000"/>
              </a:spcBef>
            </a:pPr>
            <a:r>
              <a:rPr lang="en-US" b="1" i="1" dirty="0" smtClean="0">
                <a:latin typeface="Century Gothic" pitchFamily="34" charset="0"/>
              </a:rPr>
              <a:t>A lot of the questions will test your knowledge of the similarities and differences between the different forms of government!</a:t>
            </a:r>
            <a:endParaRPr lang="en-US" b="1" i="1" dirty="0">
              <a:latin typeface="Century Gothic" pitchFamily="34" charset="0"/>
            </a:endParaRP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304800" y="16764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4114800" y="3429000"/>
            <a:ext cx="762000" cy="9144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28600" y="26670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 government was chosen by the</a:t>
            </a:r>
          </a:p>
          <a:p>
            <a:r>
              <a:rPr lang="en-US" dirty="0"/>
              <a:t>majority party in the legislature. The</a:t>
            </a:r>
          </a:p>
          <a:p>
            <a:r>
              <a:rPr lang="en-US" dirty="0"/>
              <a:t>people revolted and established a</a:t>
            </a:r>
          </a:p>
          <a:p>
            <a:r>
              <a:rPr lang="en-US" dirty="0"/>
              <a:t>new government in which the ruler</a:t>
            </a:r>
          </a:p>
          <a:p>
            <a:r>
              <a:rPr lang="en-US" dirty="0"/>
              <a:t>was chosen by religious elders and</a:t>
            </a:r>
          </a:p>
          <a:p>
            <a:r>
              <a:rPr lang="en-US" dirty="0"/>
              <a:t>used power to enforce religious law.</a:t>
            </a:r>
          </a:p>
          <a:p>
            <a:r>
              <a:rPr lang="en-US" dirty="0"/>
              <a:t>How did the system of government</a:t>
            </a:r>
          </a:p>
          <a:p>
            <a:r>
              <a:rPr lang="en-US" dirty="0"/>
              <a:t>change?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876800" y="2438400"/>
            <a:ext cx="4038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UcPeriod"/>
            </a:pPr>
            <a:r>
              <a:rPr lang="en-US" dirty="0" smtClean="0"/>
              <a:t>from </a:t>
            </a:r>
            <a:r>
              <a:rPr lang="en-US" dirty="0"/>
              <a:t>a theocracy to </a:t>
            </a:r>
            <a:r>
              <a:rPr lang="en-US" dirty="0" smtClean="0"/>
              <a:t>an</a:t>
            </a:r>
            <a:endParaRPr lang="en-US" dirty="0"/>
          </a:p>
          <a:p>
            <a:r>
              <a:rPr lang="en-US" dirty="0" smtClean="0"/>
              <a:t>      absolute monarchy</a:t>
            </a:r>
          </a:p>
          <a:p>
            <a:endParaRPr lang="en-US" dirty="0"/>
          </a:p>
          <a:p>
            <a:r>
              <a:rPr lang="en-US" dirty="0"/>
              <a:t>B. from a presidential </a:t>
            </a:r>
            <a:r>
              <a:rPr lang="en-US" dirty="0" smtClean="0"/>
              <a:t>democracy</a:t>
            </a:r>
            <a:endParaRPr lang="en-US" dirty="0"/>
          </a:p>
          <a:p>
            <a:r>
              <a:rPr lang="en-US" dirty="0" smtClean="0"/>
              <a:t>     to </a:t>
            </a:r>
            <a:r>
              <a:rPr lang="en-US" dirty="0"/>
              <a:t>a dictatorship</a:t>
            </a:r>
          </a:p>
          <a:p>
            <a:endParaRPr lang="en-US" dirty="0" smtClean="0"/>
          </a:p>
          <a:p>
            <a:r>
              <a:rPr lang="en-US" dirty="0" smtClean="0"/>
              <a:t>C</a:t>
            </a:r>
            <a:r>
              <a:rPr lang="en-US" dirty="0"/>
              <a:t>. from a dictatorship to </a:t>
            </a:r>
            <a:r>
              <a:rPr lang="en-US" dirty="0" smtClean="0"/>
              <a:t>a</a:t>
            </a:r>
          </a:p>
          <a:p>
            <a:r>
              <a:rPr lang="en-US" dirty="0" smtClean="0"/>
              <a:t>     constitutional </a:t>
            </a:r>
            <a:r>
              <a:rPr lang="en-US" dirty="0"/>
              <a:t>monarchy</a:t>
            </a:r>
          </a:p>
          <a:p>
            <a:endParaRPr lang="en-US" dirty="0" smtClean="0"/>
          </a:p>
          <a:p>
            <a:r>
              <a:rPr lang="en-US" dirty="0" smtClean="0"/>
              <a:t>D</a:t>
            </a:r>
            <a:r>
              <a:rPr lang="en-US" dirty="0"/>
              <a:t>. from a </a:t>
            </a:r>
            <a:r>
              <a:rPr lang="en-US" dirty="0" smtClean="0"/>
              <a:t>parliamentary</a:t>
            </a:r>
          </a:p>
          <a:p>
            <a:r>
              <a:rPr lang="en-US" dirty="0" smtClean="0"/>
              <a:t>     democracy </a:t>
            </a:r>
            <a:r>
              <a:rPr lang="en-US" dirty="0"/>
              <a:t>to a theocracy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152429" y="4286250"/>
            <a:ext cx="2491384" cy="330399"/>
            <a:chOff x="5152429" y="4286250"/>
            <a:chExt cx="2491384" cy="330399"/>
          </a:xfrm>
        </p:grpSpPr>
        <p:sp>
          <p:nvSpPr>
            <p:cNvPr id="16" name="SMARTInkAnnotation55"/>
            <p:cNvSpPr/>
            <p:nvPr/>
          </p:nvSpPr>
          <p:spPr>
            <a:xfrm>
              <a:off x="5152429" y="4286250"/>
              <a:ext cx="2384228" cy="26790"/>
            </a:xfrm>
            <a:custGeom>
              <a:avLst/>
              <a:gdLst/>
              <a:ahLst/>
              <a:cxnLst/>
              <a:rect l="0" t="0" r="0" b="0"/>
              <a:pathLst>
                <a:path w="2384228" h="26790">
                  <a:moveTo>
                    <a:pt x="0" y="26789"/>
                  </a:moveTo>
                  <a:lnTo>
                    <a:pt x="12429" y="26789"/>
                  </a:lnTo>
                  <a:lnTo>
                    <a:pt x="14239" y="25796"/>
                  </a:lnTo>
                  <a:lnTo>
                    <a:pt x="15446" y="24143"/>
                  </a:lnTo>
                  <a:lnTo>
                    <a:pt x="16250" y="22048"/>
                  </a:lnTo>
                  <a:lnTo>
                    <a:pt x="17779" y="20652"/>
                  </a:lnTo>
                  <a:lnTo>
                    <a:pt x="19790" y="19721"/>
                  </a:lnTo>
                  <a:lnTo>
                    <a:pt x="25407" y="18227"/>
                  </a:lnTo>
                  <a:lnTo>
                    <a:pt x="65495" y="17860"/>
                  </a:lnTo>
                  <a:lnTo>
                    <a:pt x="68468" y="16867"/>
                  </a:lnTo>
                  <a:lnTo>
                    <a:pt x="71442" y="15214"/>
                  </a:lnTo>
                  <a:lnTo>
                    <a:pt x="74417" y="13118"/>
                  </a:lnTo>
                  <a:lnTo>
                    <a:pt x="78385" y="11722"/>
                  </a:lnTo>
                  <a:lnTo>
                    <a:pt x="83015" y="10792"/>
                  </a:lnTo>
                  <a:lnTo>
                    <a:pt x="88086" y="10171"/>
                  </a:lnTo>
                  <a:lnTo>
                    <a:pt x="96366" y="9481"/>
                  </a:lnTo>
                  <a:lnTo>
                    <a:pt x="167638" y="8930"/>
                  </a:lnTo>
                  <a:lnTo>
                    <a:pt x="379749" y="8929"/>
                  </a:lnTo>
                  <a:lnTo>
                    <a:pt x="387111" y="7937"/>
                  </a:lnTo>
                  <a:lnTo>
                    <a:pt x="394997" y="6284"/>
                  </a:lnTo>
                  <a:lnTo>
                    <a:pt x="403229" y="4189"/>
                  </a:lnTo>
                  <a:lnTo>
                    <a:pt x="410703" y="2792"/>
                  </a:lnTo>
                  <a:lnTo>
                    <a:pt x="417669" y="1861"/>
                  </a:lnTo>
                  <a:lnTo>
                    <a:pt x="424298" y="1241"/>
                  </a:lnTo>
                  <a:lnTo>
                    <a:pt x="439600" y="551"/>
                  </a:lnTo>
                  <a:lnTo>
                    <a:pt x="513585" y="10"/>
                  </a:lnTo>
                  <a:lnTo>
                    <a:pt x="653144" y="0"/>
                  </a:lnTo>
                  <a:lnTo>
                    <a:pt x="661649" y="992"/>
                  </a:lnTo>
                  <a:lnTo>
                    <a:pt x="670295" y="2645"/>
                  </a:lnTo>
                  <a:lnTo>
                    <a:pt x="679035" y="4740"/>
                  </a:lnTo>
                  <a:lnTo>
                    <a:pt x="686846" y="6136"/>
                  </a:lnTo>
                  <a:lnTo>
                    <a:pt x="694038" y="7067"/>
                  </a:lnTo>
                  <a:lnTo>
                    <a:pt x="700817" y="7688"/>
                  </a:lnTo>
                  <a:lnTo>
                    <a:pt x="716287" y="8377"/>
                  </a:lnTo>
                  <a:lnTo>
                    <a:pt x="790403" y="8919"/>
                  </a:lnTo>
                  <a:lnTo>
                    <a:pt x="885316" y="8929"/>
                  </a:lnTo>
                  <a:lnTo>
                    <a:pt x="892827" y="9922"/>
                  </a:lnTo>
                  <a:lnTo>
                    <a:pt x="899820" y="11575"/>
                  </a:lnTo>
                  <a:lnTo>
                    <a:pt x="906466" y="13670"/>
                  </a:lnTo>
                  <a:lnTo>
                    <a:pt x="913873" y="15066"/>
                  </a:lnTo>
                  <a:lnTo>
                    <a:pt x="921788" y="15997"/>
                  </a:lnTo>
                  <a:lnTo>
                    <a:pt x="930041" y="16617"/>
                  </a:lnTo>
                  <a:lnTo>
                    <a:pt x="947149" y="17307"/>
                  </a:lnTo>
                  <a:lnTo>
                    <a:pt x="1018552" y="17845"/>
                  </a:lnTo>
                  <a:lnTo>
                    <a:pt x="1553767" y="17859"/>
                  </a:lnTo>
                  <a:lnTo>
                    <a:pt x="1562696" y="16866"/>
                  </a:lnTo>
                  <a:lnTo>
                    <a:pt x="1571625" y="15213"/>
                  </a:lnTo>
                  <a:lnTo>
                    <a:pt x="1580555" y="13118"/>
                  </a:lnTo>
                  <a:lnTo>
                    <a:pt x="1588492" y="11722"/>
                  </a:lnTo>
                  <a:lnTo>
                    <a:pt x="1595769" y="10791"/>
                  </a:lnTo>
                  <a:lnTo>
                    <a:pt x="1602604" y="10171"/>
                  </a:lnTo>
                  <a:lnTo>
                    <a:pt x="1618136" y="9481"/>
                  </a:lnTo>
                  <a:lnTo>
                    <a:pt x="1687784" y="8951"/>
                  </a:lnTo>
                  <a:lnTo>
                    <a:pt x="1778251" y="8930"/>
                  </a:lnTo>
                  <a:lnTo>
                    <a:pt x="1786766" y="7937"/>
                  </a:lnTo>
                  <a:lnTo>
                    <a:pt x="1795420" y="6284"/>
                  </a:lnTo>
                  <a:lnTo>
                    <a:pt x="1804165" y="4189"/>
                  </a:lnTo>
                  <a:lnTo>
                    <a:pt x="1815949" y="2792"/>
                  </a:lnTo>
                  <a:lnTo>
                    <a:pt x="1829758" y="1861"/>
                  </a:lnTo>
                  <a:lnTo>
                    <a:pt x="1857999" y="827"/>
                  </a:lnTo>
                  <a:lnTo>
                    <a:pt x="1928327" y="48"/>
                  </a:lnTo>
                  <a:lnTo>
                    <a:pt x="2071687" y="0"/>
                  </a:lnTo>
                  <a:lnTo>
                    <a:pt x="2080617" y="992"/>
                  </a:lnTo>
                  <a:lnTo>
                    <a:pt x="2089546" y="2645"/>
                  </a:lnTo>
                  <a:lnTo>
                    <a:pt x="2098476" y="4740"/>
                  </a:lnTo>
                  <a:lnTo>
                    <a:pt x="2107406" y="6136"/>
                  </a:lnTo>
                  <a:lnTo>
                    <a:pt x="2116336" y="7067"/>
                  </a:lnTo>
                  <a:lnTo>
                    <a:pt x="2125266" y="7688"/>
                  </a:lnTo>
                  <a:lnTo>
                    <a:pt x="2143125" y="8377"/>
                  </a:lnTo>
                  <a:lnTo>
                    <a:pt x="2212468" y="8915"/>
                  </a:lnTo>
                  <a:lnTo>
                    <a:pt x="2287361" y="8929"/>
                  </a:lnTo>
                  <a:lnTo>
                    <a:pt x="2294845" y="9921"/>
                  </a:lnTo>
                  <a:lnTo>
                    <a:pt x="2301818" y="11575"/>
                  </a:lnTo>
                  <a:lnTo>
                    <a:pt x="2308452" y="13670"/>
                  </a:lnTo>
                  <a:lnTo>
                    <a:pt x="2313866" y="15066"/>
                  </a:lnTo>
                  <a:lnTo>
                    <a:pt x="2318469" y="15997"/>
                  </a:lnTo>
                  <a:lnTo>
                    <a:pt x="2322528" y="16617"/>
                  </a:lnTo>
                  <a:lnTo>
                    <a:pt x="2332331" y="17307"/>
                  </a:lnTo>
                  <a:lnTo>
                    <a:pt x="2354793" y="17750"/>
                  </a:lnTo>
                  <a:lnTo>
                    <a:pt x="2359643" y="18779"/>
                  </a:lnTo>
                  <a:lnTo>
                    <a:pt x="2363869" y="20456"/>
                  </a:lnTo>
                  <a:lnTo>
                    <a:pt x="2367679" y="22567"/>
                  </a:lnTo>
                  <a:lnTo>
                    <a:pt x="2371210" y="23974"/>
                  </a:lnTo>
                  <a:lnTo>
                    <a:pt x="2374557" y="24912"/>
                  </a:lnTo>
                  <a:lnTo>
                    <a:pt x="2384227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6"/>
            <p:cNvSpPr/>
            <p:nvPr/>
          </p:nvSpPr>
          <p:spPr>
            <a:xfrm>
              <a:off x="5188148" y="4554140"/>
              <a:ext cx="2455665" cy="62509"/>
            </a:xfrm>
            <a:custGeom>
              <a:avLst/>
              <a:gdLst/>
              <a:ahLst/>
              <a:cxnLst/>
              <a:rect l="0" t="0" r="0" b="0"/>
              <a:pathLst>
                <a:path w="2455665" h="62509">
                  <a:moveTo>
                    <a:pt x="0" y="0"/>
                  </a:moveTo>
                  <a:lnTo>
                    <a:pt x="13637" y="0"/>
                  </a:lnTo>
                  <a:lnTo>
                    <a:pt x="15045" y="993"/>
                  </a:lnTo>
                  <a:lnTo>
                    <a:pt x="15983" y="2646"/>
                  </a:lnTo>
                  <a:lnTo>
                    <a:pt x="16609" y="4741"/>
                  </a:lnTo>
                  <a:lnTo>
                    <a:pt x="18017" y="6137"/>
                  </a:lnTo>
                  <a:lnTo>
                    <a:pt x="19949" y="7068"/>
                  </a:lnTo>
                  <a:lnTo>
                    <a:pt x="25438" y="8562"/>
                  </a:lnTo>
                  <a:lnTo>
                    <a:pt x="100560" y="8930"/>
                  </a:lnTo>
                  <a:lnTo>
                    <a:pt x="140280" y="8930"/>
                  </a:lnTo>
                  <a:lnTo>
                    <a:pt x="146106" y="9922"/>
                  </a:lnTo>
                  <a:lnTo>
                    <a:pt x="151974" y="11575"/>
                  </a:lnTo>
                  <a:lnTo>
                    <a:pt x="157871" y="13670"/>
                  </a:lnTo>
                  <a:lnTo>
                    <a:pt x="163786" y="15067"/>
                  </a:lnTo>
                  <a:lnTo>
                    <a:pt x="175650" y="16618"/>
                  </a:lnTo>
                  <a:lnTo>
                    <a:pt x="247055" y="17850"/>
                  </a:lnTo>
                  <a:lnTo>
                    <a:pt x="361499" y="17860"/>
                  </a:lnTo>
                  <a:lnTo>
                    <a:pt x="368991" y="18852"/>
                  </a:lnTo>
                  <a:lnTo>
                    <a:pt x="376963" y="20505"/>
                  </a:lnTo>
                  <a:lnTo>
                    <a:pt x="385254" y="22600"/>
                  </a:lnTo>
                  <a:lnTo>
                    <a:pt x="393758" y="23996"/>
                  </a:lnTo>
                  <a:lnTo>
                    <a:pt x="411145" y="25548"/>
                  </a:lnTo>
                  <a:lnTo>
                    <a:pt x="482219" y="26741"/>
                  </a:lnTo>
                  <a:lnTo>
                    <a:pt x="906236" y="26789"/>
                  </a:lnTo>
                  <a:lnTo>
                    <a:pt x="916696" y="27781"/>
                  </a:lnTo>
                  <a:lnTo>
                    <a:pt x="926646" y="29435"/>
                  </a:lnTo>
                  <a:lnTo>
                    <a:pt x="936256" y="31530"/>
                  </a:lnTo>
                  <a:lnTo>
                    <a:pt x="946632" y="32926"/>
                  </a:lnTo>
                  <a:lnTo>
                    <a:pt x="968744" y="34478"/>
                  </a:lnTo>
                  <a:lnTo>
                    <a:pt x="1041712" y="35646"/>
                  </a:lnTo>
                  <a:lnTo>
                    <a:pt x="1156267" y="35718"/>
                  </a:lnTo>
                  <a:lnTo>
                    <a:pt x="1166728" y="36710"/>
                  </a:lnTo>
                  <a:lnTo>
                    <a:pt x="1176678" y="38364"/>
                  </a:lnTo>
                  <a:lnTo>
                    <a:pt x="1186287" y="40459"/>
                  </a:lnTo>
                  <a:lnTo>
                    <a:pt x="1196663" y="41855"/>
                  </a:lnTo>
                  <a:lnTo>
                    <a:pt x="1218775" y="43407"/>
                  </a:lnTo>
                  <a:lnTo>
                    <a:pt x="1291743" y="44576"/>
                  </a:lnTo>
                  <a:lnTo>
                    <a:pt x="1355243" y="43650"/>
                  </a:lnTo>
                  <a:lnTo>
                    <a:pt x="1366847" y="41998"/>
                  </a:lnTo>
                  <a:lnTo>
                    <a:pt x="1378551" y="39905"/>
                  </a:lnTo>
                  <a:lnTo>
                    <a:pt x="1390324" y="38510"/>
                  </a:lnTo>
                  <a:lnTo>
                    <a:pt x="1413986" y="36959"/>
                  </a:lnTo>
                  <a:lnTo>
                    <a:pt x="1488123" y="35791"/>
                  </a:lnTo>
                  <a:lnTo>
                    <a:pt x="2094274" y="35719"/>
                  </a:lnTo>
                  <a:lnTo>
                    <a:pt x="2104605" y="36711"/>
                  </a:lnTo>
                  <a:lnTo>
                    <a:pt x="2114468" y="38364"/>
                  </a:lnTo>
                  <a:lnTo>
                    <a:pt x="2124021" y="40459"/>
                  </a:lnTo>
                  <a:lnTo>
                    <a:pt x="2133365" y="41856"/>
                  </a:lnTo>
                  <a:lnTo>
                    <a:pt x="2151686" y="43408"/>
                  </a:lnTo>
                  <a:lnTo>
                    <a:pt x="2223477" y="44600"/>
                  </a:lnTo>
                  <a:lnTo>
                    <a:pt x="2305100" y="44648"/>
                  </a:lnTo>
                  <a:lnTo>
                    <a:pt x="2312623" y="45640"/>
                  </a:lnTo>
                  <a:lnTo>
                    <a:pt x="2319624" y="47294"/>
                  </a:lnTo>
                  <a:lnTo>
                    <a:pt x="2326276" y="49389"/>
                  </a:lnTo>
                  <a:lnTo>
                    <a:pt x="2333686" y="50785"/>
                  </a:lnTo>
                  <a:lnTo>
                    <a:pt x="2349858" y="52336"/>
                  </a:lnTo>
                  <a:lnTo>
                    <a:pt x="2425863" y="53569"/>
                  </a:lnTo>
                  <a:lnTo>
                    <a:pt x="2439008" y="53576"/>
                  </a:lnTo>
                  <a:lnTo>
                    <a:pt x="2442575" y="54568"/>
                  </a:lnTo>
                  <a:lnTo>
                    <a:pt x="2445946" y="56223"/>
                  </a:lnTo>
                  <a:lnTo>
                    <a:pt x="2455664" y="6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000625" y="3429032"/>
            <a:ext cx="3268266" cy="285719"/>
            <a:chOff x="5000625" y="3429032"/>
            <a:chExt cx="3268266" cy="285719"/>
          </a:xfrm>
        </p:grpSpPr>
        <p:sp>
          <p:nvSpPr>
            <p:cNvPr id="20" name="SMARTInkAnnotation57"/>
            <p:cNvSpPr/>
            <p:nvPr/>
          </p:nvSpPr>
          <p:spPr>
            <a:xfrm>
              <a:off x="5000625" y="3429032"/>
              <a:ext cx="3268266" cy="53547"/>
            </a:xfrm>
            <a:custGeom>
              <a:avLst/>
              <a:gdLst/>
              <a:ahLst/>
              <a:cxnLst/>
              <a:rect l="0" t="0" r="0" b="0"/>
              <a:pathLst>
                <a:path w="3268266" h="53547">
                  <a:moveTo>
                    <a:pt x="0" y="8897"/>
                  </a:moveTo>
                  <a:lnTo>
                    <a:pt x="7688" y="8897"/>
                  </a:lnTo>
                  <a:lnTo>
                    <a:pt x="9094" y="7905"/>
                  </a:lnTo>
                  <a:lnTo>
                    <a:pt x="11024" y="6251"/>
                  </a:lnTo>
                  <a:lnTo>
                    <a:pt x="13302" y="4156"/>
                  </a:lnTo>
                  <a:lnTo>
                    <a:pt x="16805" y="2760"/>
                  </a:lnTo>
                  <a:lnTo>
                    <a:pt x="25990" y="1209"/>
                  </a:lnTo>
                  <a:lnTo>
                    <a:pt x="68884" y="0"/>
                  </a:lnTo>
                  <a:lnTo>
                    <a:pt x="74696" y="981"/>
                  </a:lnTo>
                  <a:lnTo>
                    <a:pt x="80555" y="2628"/>
                  </a:lnTo>
                  <a:lnTo>
                    <a:pt x="86445" y="4718"/>
                  </a:lnTo>
                  <a:lnTo>
                    <a:pt x="93348" y="6111"/>
                  </a:lnTo>
                  <a:lnTo>
                    <a:pt x="108957" y="7659"/>
                  </a:lnTo>
                  <a:lnTo>
                    <a:pt x="179008" y="8865"/>
                  </a:lnTo>
                  <a:lnTo>
                    <a:pt x="188792" y="9868"/>
                  </a:lnTo>
                  <a:lnTo>
                    <a:pt x="199283" y="11529"/>
                  </a:lnTo>
                  <a:lnTo>
                    <a:pt x="210246" y="13629"/>
                  </a:lnTo>
                  <a:lnTo>
                    <a:pt x="220531" y="15028"/>
                  </a:lnTo>
                  <a:lnTo>
                    <a:pt x="239896" y="16583"/>
                  </a:lnTo>
                  <a:lnTo>
                    <a:pt x="334739" y="17794"/>
                  </a:lnTo>
                  <a:lnTo>
                    <a:pt x="382261" y="18813"/>
                  </a:lnTo>
                  <a:lnTo>
                    <a:pt x="395732" y="20469"/>
                  </a:lnTo>
                  <a:lnTo>
                    <a:pt x="409672" y="22565"/>
                  </a:lnTo>
                  <a:lnTo>
                    <a:pt x="422935" y="23962"/>
                  </a:lnTo>
                  <a:lnTo>
                    <a:pt x="448255" y="25514"/>
                  </a:lnTo>
                  <a:lnTo>
                    <a:pt x="547965" y="26684"/>
                  </a:lnTo>
                  <a:lnTo>
                    <a:pt x="2323449" y="26757"/>
                  </a:lnTo>
                  <a:lnTo>
                    <a:pt x="2339740" y="25764"/>
                  </a:lnTo>
                  <a:lnTo>
                    <a:pt x="2355560" y="24111"/>
                  </a:lnTo>
                  <a:lnTo>
                    <a:pt x="2371070" y="22016"/>
                  </a:lnTo>
                  <a:lnTo>
                    <a:pt x="2387362" y="20620"/>
                  </a:lnTo>
                  <a:lnTo>
                    <a:pt x="2421339" y="19068"/>
                  </a:lnTo>
                  <a:lnTo>
                    <a:pt x="2514794" y="17936"/>
                  </a:lnTo>
                  <a:lnTo>
                    <a:pt x="2819172" y="17827"/>
                  </a:lnTo>
                  <a:lnTo>
                    <a:pt x="2832939" y="18819"/>
                  </a:lnTo>
                  <a:lnTo>
                    <a:pt x="2846087" y="20472"/>
                  </a:lnTo>
                  <a:lnTo>
                    <a:pt x="2858821" y="22568"/>
                  </a:lnTo>
                  <a:lnTo>
                    <a:pt x="2872271" y="23964"/>
                  </a:lnTo>
                  <a:lnTo>
                    <a:pt x="2900445" y="25515"/>
                  </a:lnTo>
                  <a:lnTo>
                    <a:pt x="2989188" y="26684"/>
                  </a:lnTo>
                  <a:lnTo>
                    <a:pt x="3092270" y="26754"/>
                  </a:lnTo>
                  <a:lnTo>
                    <a:pt x="3103310" y="27747"/>
                  </a:lnTo>
                  <a:lnTo>
                    <a:pt x="3113646" y="29401"/>
                  </a:lnTo>
                  <a:lnTo>
                    <a:pt x="3123514" y="31497"/>
                  </a:lnTo>
                  <a:lnTo>
                    <a:pt x="3134062" y="32893"/>
                  </a:lnTo>
                  <a:lnTo>
                    <a:pt x="3156364" y="34444"/>
                  </a:lnTo>
                  <a:lnTo>
                    <a:pt x="3186492" y="35318"/>
                  </a:lnTo>
                  <a:lnTo>
                    <a:pt x="3195890" y="36433"/>
                  </a:lnTo>
                  <a:lnTo>
                    <a:pt x="3205133" y="38169"/>
                  </a:lnTo>
                  <a:lnTo>
                    <a:pt x="3214272" y="40318"/>
                  </a:lnTo>
                  <a:lnTo>
                    <a:pt x="3222347" y="41750"/>
                  </a:lnTo>
                  <a:lnTo>
                    <a:pt x="3236613" y="43343"/>
                  </a:lnTo>
                  <a:lnTo>
                    <a:pt x="3251059" y="44238"/>
                  </a:lnTo>
                  <a:lnTo>
                    <a:pt x="3254810" y="45357"/>
                  </a:lnTo>
                  <a:lnTo>
                    <a:pt x="3258304" y="47094"/>
                  </a:lnTo>
                  <a:lnTo>
                    <a:pt x="3268265" y="5354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58"/>
            <p:cNvSpPr/>
            <p:nvPr/>
          </p:nvSpPr>
          <p:spPr>
            <a:xfrm>
              <a:off x="5322093" y="3670101"/>
              <a:ext cx="1553767" cy="44650"/>
            </a:xfrm>
            <a:custGeom>
              <a:avLst/>
              <a:gdLst/>
              <a:ahLst/>
              <a:cxnLst/>
              <a:rect l="0" t="0" r="0" b="0"/>
              <a:pathLst>
                <a:path w="1553767" h="44650">
                  <a:moveTo>
                    <a:pt x="0" y="44649"/>
                  </a:moveTo>
                  <a:lnTo>
                    <a:pt x="0" y="39908"/>
                  </a:lnTo>
                  <a:lnTo>
                    <a:pt x="992" y="38512"/>
                  </a:lnTo>
                  <a:lnTo>
                    <a:pt x="2646" y="37581"/>
                  </a:lnTo>
                  <a:lnTo>
                    <a:pt x="7689" y="36087"/>
                  </a:lnTo>
                  <a:lnTo>
                    <a:pt x="21250" y="35751"/>
                  </a:lnTo>
                  <a:lnTo>
                    <a:pt x="24089" y="34748"/>
                  </a:lnTo>
                  <a:lnTo>
                    <a:pt x="26973" y="33088"/>
                  </a:lnTo>
                  <a:lnTo>
                    <a:pt x="29889" y="30988"/>
                  </a:lnTo>
                  <a:lnTo>
                    <a:pt x="33816" y="29588"/>
                  </a:lnTo>
                  <a:lnTo>
                    <a:pt x="38420" y="28655"/>
                  </a:lnTo>
                  <a:lnTo>
                    <a:pt x="57025" y="27342"/>
                  </a:lnTo>
                  <a:lnTo>
                    <a:pt x="85237" y="26898"/>
                  </a:lnTo>
                  <a:lnTo>
                    <a:pt x="92544" y="25870"/>
                  </a:lnTo>
                  <a:lnTo>
                    <a:pt x="100392" y="24192"/>
                  </a:lnTo>
                  <a:lnTo>
                    <a:pt x="108600" y="22081"/>
                  </a:lnTo>
                  <a:lnTo>
                    <a:pt x="118040" y="20674"/>
                  </a:lnTo>
                  <a:lnTo>
                    <a:pt x="128303" y="19736"/>
                  </a:lnTo>
                  <a:lnTo>
                    <a:pt x="139113" y="19110"/>
                  </a:lnTo>
                  <a:lnTo>
                    <a:pt x="149297" y="17701"/>
                  </a:lnTo>
                  <a:lnTo>
                    <a:pt x="159063" y="15770"/>
                  </a:lnTo>
                  <a:lnTo>
                    <a:pt x="168550" y="13490"/>
                  </a:lnTo>
                  <a:lnTo>
                    <a:pt x="178843" y="11969"/>
                  </a:lnTo>
                  <a:lnTo>
                    <a:pt x="189674" y="10956"/>
                  </a:lnTo>
                  <a:lnTo>
                    <a:pt x="212292" y="9830"/>
                  </a:lnTo>
                  <a:lnTo>
                    <a:pt x="235573" y="9330"/>
                  </a:lnTo>
                  <a:lnTo>
                    <a:pt x="247338" y="8204"/>
                  </a:lnTo>
                  <a:lnTo>
                    <a:pt x="259150" y="6462"/>
                  </a:lnTo>
                  <a:lnTo>
                    <a:pt x="270993" y="4308"/>
                  </a:lnTo>
                  <a:lnTo>
                    <a:pt x="282858" y="2872"/>
                  </a:lnTo>
                  <a:lnTo>
                    <a:pt x="294736" y="1915"/>
                  </a:lnTo>
                  <a:lnTo>
                    <a:pt x="333061" y="567"/>
                  </a:lnTo>
                  <a:lnTo>
                    <a:pt x="711518" y="0"/>
                  </a:lnTo>
                  <a:lnTo>
                    <a:pt x="726361" y="993"/>
                  </a:lnTo>
                  <a:lnTo>
                    <a:pt x="741218" y="2646"/>
                  </a:lnTo>
                  <a:lnTo>
                    <a:pt x="756083" y="4741"/>
                  </a:lnTo>
                  <a:lnTo>
                    <a:pt x="770954" y="6137"/>
                  </a:lnTo>
                  <a:lnTo>
                    <a:pt x="785829" y="7068"/>
                  </a:lnTo>
                  <a:lnTo>
                    <a:pt x="830466" y="8378"/>
                  </a:lnTo>
                  <a:lnTo>
                    <a:pt x="1023938" y="8927"/>
                  </a:lnTo>
                  <a:lnTo>
                    <a:pt x="1038821" y="9920"/>
                  </a:lnTo>
                  <a:lnTo>
                    <a:pt x="1053703" y="11575"/>
                  </a:lnTo>
                  <a:lnTo>
                    <a:pt x="1068587" y="13670"/>
                  </a:lnTo>
                  <a:lnTo>
                    <a:pt x="1083469" y="15066"/>
                  </a:lnTo>
                  <a:lnTo>
                    <a:pt x="1098352" y="15997"/>
                  </a:lnTo>
                  <a:lnTo>
                    <a:pt x="1140355" y="17308"/>
                  </a:lnTo>
                  <a:lnTo>
                    <a:pt x="1270579" y="17850"/>
                  </a:lnTo>
                  <a:lnTo>
                    <a:pt x="1283615" y="18845"/>
                  </a:lnTo>
                  <a:lnTo>
                    <a:pt x="1297267" y="20501"/>
                  </a:lnTo>
                  <a:lnTo>
                    <a:pt x="1311329" y="22597"/>
                  </a:lnTo>
                  <a:lnTo>
                    <a:pt x="1324673" y="23995"/>
                  </a:lnTo>
                  <a:lnTo>
                    <a:pt x="1337537" y="24926"/>
                  </a:lnTo>
                  <a:lnTo>
                    <a:pt x="1371958" y="26237"/>
                  </a:lnTo>
                  <a:lnTo>
                    <a:pt x="1419397" y="26716"/>
                  </a:lnTo>
                  <a:lnTo>
                    <a:pt x="1446485" y="27760"/>
                  </a:lnTo>
                  <a:lnTo>
                    <a:pt x="1455456" y="29420"/>
                  </a:lnTo>
                  <a:lnTo>
                    <a:pt x="1464413" y="31520"/>
                  </a:lnTo>
                  <a:lnTo>
                    <a:pt x="1472370" y="32920"/>
                  </a:lnTo>
                  <a:lnTo>
                    <a:pt x="1479658" y="33853"/>
                  </a:lnTo>
                  <a:lnTo>
                    <a:pt x="1499396" y="35166"/>
                  </a:lnTo>
                  <a:lnTo>
                    <a:pt x="1546460" y="35715"/>
                  </a:lnTo>
                  <a:lnTo>
                    <a:pt x="1553766" y="3571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586277" y="2571750"/>
            <a:ext cx="4004083" cy="2873391"/>
            <a:chOff x="4586277" y="2571750"/>
            <a:chExt cx="4004083" cy="2873391"/>
          </a:xfrm>
        </p:grpSpPr>
        <p:sp>
          <p:nvSpPr>
            <p:cNvPr id="27" name="SMARTInkAnnotation59"/>
            <p:cNvSpPr/>
            <p:nvPr/>
          </p:nvSpPr>
          <p:spPr>
            <a:xfrm>
              <a:off x="5072062" y="2571750"/>
              <a:ext cx="2509243" cy="53579"/>
            </a:xfrm>
            <a:custGeom>
              <a:avLst/>
              <a:gdLst/>
              <a:ahLst/>
              <a:cxnLst/>
              <a:rect l="0" t="0" r="0" b="0"/>
              <a:pathLst>
                <a:path w="2509243" h="53579">
                  <a:moveTo>
                    <a:pt x="0" y="8929"/>
                  </a:moveTo>
                  <a:lnTo>
                    <a:pt x="4740" y="4189"/>
                  </a:lnTo>
                  <a:lnTo>
                    <a:pt x="7129" y="2792"/>
                  </a:lnTo>
                  <a:lnTo>
                    <a:pt x="12429" y="1241"/>
                  </a:lnTo>
                  <a:lnTo>
                    <a:pt x="43449" y="32"/>
                  </a:lnTo>
                  <a:lnTo>
                    <a:pt x="48810" y="1013"/>
                  </a:lnTo>
                  <a:lnTo>
                    <a:pt x="54368" y="2660"/>
                  </a:lnTo>
                  <a:lnTo>
                    <a:pt x="60058" y="4750"/>
                  </a:lnTo>
                  <a:lnTo>
                    <a:pt x="65836" y="6143"/>
                  </a:lnTo>
                  <a:lnTo>
                    <a:pt x="77546" y="7691"/>
                  </a:lnTo>
                  <a:lnTo>
                    <a:pt x="151964" y="8897"/>
                  </a:lnTo>
                  <a:lnTo>
                    <a:pt x="745476" y="8929"/>
                  </a:lnTo>
                  <a:lnTo>
                    <a:pt x="761898" y="7937"/>
                  </a:lnTo>
                  <a:lnTo>
                    <a:pt x="778799" y="6283"/>
                  </a:lnTo>
                  <a:lnTo>
                    <a:pt x="796020" y="4189"/>
                  </a:lnTo>
                  <a:lnTo>
                    <a:pt x="813453" y="2792"/>
                  </a:lnTo>
                  <a:lnTo>
                    <a:pt x="848699" y="1241"/>
                  </a:lnTo>
                  <a:lnTo>
                    <a:pt x="919833" y="245"/>
                  </a:lnTo>
                  <a:lnTo>
                    <a:pt x="1829312" y="0"/>
                  </a:lnTo>
                  <a:lnTo>
                    <a:pt x="1848589" y="992"/>
                  </a:lnTo>
                  <a:lnTo>
                    <a:pt x="1868384" y="2645"/>
                  </a:lnTo>
                  <a:lnTo>
                    <a:pt x="1888527" y="4740"/>
                  </a:lnTo>
                  <a:lnTo>
                    <a:pt x="1907909" y="6136"/>
                  </a:lnTo>
                  <a:lnTo>
                    <a:pt x="1945319" y="7688"/>
                  </a:lnTo>
                  <a:lnTo>
                    <a:pt x="2004590" y="8562"/>
                  </a:lnTo>
                  <a:lnTo>
                    <a:pt x="2023979" y="9676"/>
                  </a:lnTo>
                  <a:lnTo>
                    <a:pt x="2042859" y="11411"/>
                  </a:lnTo>
                  <a:lnTo>
                    <a:pt x="2061397" y="13561"/>
                  </a:lnTo>
                  <a:lnTo>
                    <a:pt x="2079710" y="14993"/>
                  </a:lnTo>
                  <a:lnTo>
                    <a:pt x="2115933" y="16585"/>
                  </a:lnTo>
                  <a:lnTo>
                    <a:pt x="2174535" y="17482"/>
                  </a:lnTo>
                  <a:lnTo>
                    <a:pt x="2193830" y="18600"/>
                  </a:lnTo>
                  <a:lnTo>
                    <a:pt x="2212647" y="20337"/>
                  </a:lnTo>
                  <a:lnTo>
                    <a:pt x="2231145" y="22488"/>
                  </a:lnTo>
                  <a:lnTo>
                    <a:pt x="2249429" y="23921"/>
                  </a:lnTo>
                  <a:lnTo>
                    <a:pt x="2285622" y="25514"/>
                  </a:lnTo>
                  <a:lnTo>
                    <a:pt x="2302615" y="26931"/>
                  </a:lnTo>
                  <a:lnTo>
                    <a:pt x="2318905" y="28868"/>
                  </a:lnTo>
                  <a:lnTo>
                    <a:pt x="2368179" y="36334"/>
                  </a:lnTo>
                  <a:lnTo>
                    <a:pt x="2385435" y="39106"/>
                  </a:lnTo>
                  <a:lnTo>
                    <a:pt x="2400907" y="41945"/>
                  </a:lnTo>
                  <a:lnTo>
                    <a:pt x="2428681" y="47746"/>
                  </a:lnTo>
                  <a:lnTo>
                    <a:pt x="2441645" y="49690"/>
                  </a:lnTo>
                  <a:lnTo>
                    <a:pt x="2454256" y="50986"/>
                  </a:lnTo>
                  <a:lnTo>
                    <a:pt x="2476866" y="52426"/>
                  </a:lnTo>
                  <a:lnTo>
                    <a:pt x="2509242" y="53578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60"/>
            <p:cNvSpPr/>
            <p:nvPr/>
          </p:nvSpPr>
          <p:spPr>
            <a:xfrm>
              <a:off x="5357812" y="2902148"/>
              <a:ext cx="1857376" cy="62509"/>
            </a:xfrm>
            <a:custGeom>
              <a:avLst/>
              <a:gdLst/>
              <a:ahLst/>
              <a:cxnLst/>
              <a:rect l="0" t="0" r="0" b="0"/>
              <a:pathLst>
                <a:path w="1857376" h="62509">
                  <a:moveTo>
                    <a:pt x="0" y="0"/>
                  </a:moveTo>
                  <a:lnTo>
                    <a:pt x="112435" y="0"/>
                  </a:lnTo>
                  <a:lnTo>
                    <a:pt x="122581" y="992"/>
                  </a:lnTo>
                  <a:lnTo>
                    <a:pt x="132322" y="2646"/>
                  </a:lnTo>
                  <a:lnTo>
                    <a:pt x="141793" y="4741"/>
                  </a:lnTo>
                  <a:lnTo>
                    <a:pt x="152076" y="6137"/>
                  </a:lnTo>
                  <a:lnTo>
                    <a:pt x="174084" y="7688"/>
                  </a:lnTo>
                  <a:lnTo>
                    <a:pt x="221543" y="8684"/>
                  </a:lnTo>
                  <a:lnTo>
                    <a:pt x="381049" y="8927"/>
                  </a:lnTo>
                  <a:lnTo>
                    <a:pt x="395916" y="9920"/>
                  </a:lnTo>
                  <a:lnTo>
                    <a:pt x="410787" y="11574"/>
                  </a:lnTo>
                  <a:lnTo>
                    <a:pt x="425663" y="13669"/>
                  </a:lnTo>
                  <a:lnTo>
                    <a:pt x="441534" y="15066"/>
                  </a:lnTo>
                  <a:lnTo>
                    <a:pt x="475042" y="16618"/>
                  </a:lnTo>
                  <a:lnTo>
                    <a:pt x="527376" y="17491"/>
                  </a:lnTo>
                  <a:lnTo>
                    <a:pt x="994544" y="17859"/>
                  </a:lnTo>
                  <a:lnTo>
                    <a:pt x="1015255" y="18852"/>
                  </a:lnTo>
                  <a:lnTo>
                    <a:pt x="1036009" y="20505"/>
                  </a:lnTo>
                  <a:lnTo>
                    <a:pt x="1056790" y="22600"/>
                  </a:lnTo>
                  <a:lnTo>
                    <a:pt x="1076597" y="23996"/>
                  </a:lnTo>
                  <a:lnTo>
                    <a:pt x="1114480" y="25548"/>
                  </a:lnTo>
                  <a:lnTo>
                    <a:pt x="1174016" y="26421"/>
                  </a:lnTo>
                  <a:lnTo>
                    <a:pt x="1194436" y="27536"/>
                  </a:lnTo>
                  <a:lnTo>
                    <a:pt x="1214993" y="29271"/>
                  </a:lnTo>
                  <a:lnTo>
                    <a:pt x="1235645" y="31421"/>
                  </a:lnTo>
                  <a:lnTo>
                    <a:pt x="1256357" y="32853"/>
                  </a:lnTo>
                  <a:lnTo>
                    <a:pt x="1297891" y="34445"/>
                  </a:lnTo>
                  <a:lnTo>
                    <a:pt x="1318690" y="35862"/>
                  </a:lnTo>
                  <a:lnTo>
                    <a:pt x="1339502" y="37799"/>
                  </a:lnTo>
                  <a:lnTo>
                    <a:pt x="1360322" y="40082"/>
                  </a:lnTo>
                  <a:lnTo>
                    <a:pt x="1380155" y="41604"/>
                  </a:lnTo>
                  <a:lnTo>
                    <a:pt x="1418066" y="43295"/>
                  </a:lnTo>
                  <a:lnTo>
                    <a:pt x="1472879" y="44248"/>
                  </a:lnTo>
                  <a:lnTo>
                    <a:pt x="1526822" y="44530"/>
                  </a:lnTo>
                  <a:lnTo>
                    <a:pt x="1544734" y="45561"/>
                  </a:lnTo>
                  <a:lnTo>
                    <a:pt x="1562627" y="47242"/>
                  </a:lnTo>
                  <a:lnTo>
                    <a:pt x="1580509" y="49354"/>
                  </a:lnTo>
                  <a:lnTo>
                    <a:pt x="1597392" y="50762"/>
                  </a:lnTo>
                  <a:lnTo>
                    <a:pt x="1629379" y="52326"/>
                  </a:lnTo>
                  <a:lnTo>
                    <a:pt x="1675278" y="53207"/>
                  </a:lnTo>
                  <a:lnTo>
                    <a:pt x="1784005" y="53568"/>
                  </a:lnTo>
                  <a:lnTo>
                    <a:pt x="1793579" y="54564"/>
                  </a:lnTo>
                  <a:lnTo>
                    <a:pt x="1802938" y="56220"/>
                  </a:lnTo>
                  <a:lnTo>
                    <a:pt x="1812154" y="58316"/>
                  </a:lnTo>
                  <a:lnTo>
                    <a:pt x="1821275" y="59713"/>
                  </a:lnTo>
                  <a:lnTo>
                    <a:pt x="1839347" y="61266"/>
                  </a:lnTo>
                  <a:lnTo>
                    <a:pt x="1857375" y="62508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61"/>
            <p:cNvSpPr/>
            <p:nvPr/>
          </p:nvSpPr>
          <p:spPr>
            <a:xfrm>
              <a:off x="4586277" y="4714875"/>
              <a:ext cx="606612" cy="730266"/>
            </a:xfrm>
            <a:custGeom>
              <a:avLst/>
              <a:gdLst/>
              <a:ahLst/>
              <a:cxnLst/>
              <a:rect l="0" t="0" r="0" b="0"/>
              <a:pathLst>
                <a:path w="606612" h="730266">
                  <a:moveTo>
                    <a:pt x="601871" y="294679"/>
                  </a:moveTo>
                  <a:lnTo>
                    <a:pt x="601871" y="251824"/>
                  </a:lnTo>
                  <a:lnTo>
                    <a:pt x="606611" y="230057"/>
                  </a:lnTo>
                  <a:lnTo>
                    <a:pt x="606293" y="213372"/>
                  </a:lnTo>
                  <a:lnTo>
                    <a:pt x="603836" y="197027"/>
                  </a:lnTo>
                  <a:lnTo>
                    <a:pt x="601461" y="175677"/>
                  </a:lnTo>
                  <a:lnTo>
                    <a:pt x="597389" y="159438"/>
                  </a:lnTo>
                  <a:lnTo>
                    <a:pt x="592272" y="142299"/>
                  </a:lnTo>
                  <a:lnTo>
                    <a:pt x="589518" y="133560"/>
                  </a:lnTo>
                  <a:lnTo>
                    <a:pt x="581167" y="118560"/>
                  </a:lnTo>
                  <a:lnTo>
                    <a:pt x="567955" y="98960"/>
                  </a:lnTo>
                  <a:lnTo>
                    <a:pt x="560008" y="86646"/>
                  </a:lnTo>
                  <a:lnTo>
                    <a:pt x="543386" y="68557"/>
                  </a:lnTo>
                  <a:lnTo>
                    <a:pt x="528252" y="56597"/>
                  </a:lnTo>
                  <a:lnTo>
                    <a:pt x="514251" y="47313"/>
                  </a:lnTo>
                  <a:lnTo>
                    <a:pt x="500421" y="39880"/>
                  </a:lnTo>
                  <a:lnTo>
                    <a:pt x="484352" y="33268"/>
                  </a:lnTo>
                  <a:lnTo>
                    <a:pt x="474908" y="30116"/>
                  </a:lnTo>
                  <a:lnTo>
                    <a:pt x="464643" y="27022"/>
                  </a:lnTo>
                  <a:lnTo>
                    <a:pt x="453831" y="23968"/>
                  </a:lnTo>
                  <a:lnTo>
                    <a:pt x="442654" y="21932"/>
                  </a:lnTo>
                  <a:lnTo>
                    <a:pt x="431234" y="20574"/>
                  </a:lnTo>
                  <a:lnTo>
                    <a:pt x="419652" y="19669"/>
                  </a:lnTo>
                  <a:lnTo>
                    <a:pt x="407962" y="19066"/>
                  </a:lnTo>
                  <a:lnTo>
                    <a:pt x="384390" y="18395"/>
                  </a:lnTo>
                  <a:lnTo>
                    <a:pt x="348806" y="18018"/>
                  </a:lnTo>
                  <a:lnTo>
                    <a:pt x="336919" y="18957"/>
                  </a:lnTo>
                  <a:lnTo>
                    <a:pt x="325025" y="20575"/>
                  </a:lnTo>
                  <a:lnTo>
                    <a:pt x="313128" y="22647"/>
                  </a:lnTo>
                  <a:lnTo>
                    <a:pt x="301227" y="26011"/>
                  </a:lnTo>
                  <a:lnTo>
                    <a:pt x="289325" y="30240"/>
                  </a:lnTo>
                  <a:lnTo>
                    <a:pt x="277421" y="35042"/>
                  </a:lnTo>
                  <a:lnTo>
                    <a:pt x="264524" y="41221"/>
                  </a:lnTo>
                  <a:lnTo>
                    <a:pt x="250965" y="48317"/>
                  </a:lnTo>
                  <a:lnTo>
                    <a:pt x="223663" y="63146"/>
                  </a:lnTo>
                  <a:lnTo>
                    <a:pt x="198299" y="76351"/>
                  </a:lnTo>
                  <a:lnTo>
                    <a:pt x="185979" y="83642"/>
                  </a:lnTo>
                  <a:lnTo>
                    <a:pt x="173798" y="91480"/>
                  </a:lnTo>
                  <a:lnTo>
                    <a:pt x="161707" y="99682"/>
                  </a:lnTo>
                  <a:lnTo>
                    <a:pt x="150671" y="109118"/>
                  </a:lnTo>
                  <a:lnTo>
                    <a:pt x="140337" y="119378"/>
                  </a:lnTo>
                  <a:lnTo>
                    <a:pt x="130470" y="130187"/>
                  </a:lnTo>
                  <a:lnTo>
                    <a:pt x="108925" y="152780"/>
                  </a:lnTo>
                  <a:lnTo>
                    <a:pt x="97623" y="164361"/>
                  </a:lnTo>
                  <a:lnTo>
                    <a:pt x="87112" y="176050"/>
                  </a:lnTo>
                  <a:lnTo>
                    <a:pt x="77128" y="187812"/>
                  </a:lnTo>
                  <a:lnTo>
                    <a:pt x="67495" y="199622"/>
                  </a:lnTo>
                  <a:lnTo>
                    <a:pt x="59090" y="212456"/>
                  </a:lnTo>
                  <a:lnTo>
                    <a:pt x="51501" y="225973"/>
                  </a:lnTo>
                  <a:lnTo>
                    <a:pt x="25064" y="278572"/>
                  </a:lnTo>
                  <a:lnTo>
                    <a:pt x="19887" y="292871"/>
                  </a:lnTo>
                  <a:lnTo>
                    <a:pt x="15445" y="308356"/>
                  </a:lnTo>
                  <a:lnTo>
                    <a:pt x="7862" y="340446"/>
                  </a:lnTo>
                  <a:lnTo>
                    <a:pt x="1185" y="371244"/>
                  </a:lnTo>
                  <a:lnTo>
                    <a:pt x="0" y="386402"/>
                  </a:lnTo>
                  <a:lnTo>
                    <a:pt x="201" y="401468"/>
                  </a:lnTo>
                  <a:lnTo>
                    <a:pt x="1329" y="416473"/>
                  </a:lnTo>
                  <a:lnTo>
                    <a:pt x="3072" y="431438"/>
                  </a:lnTo>
                  <a:lnTo>
                    <a:pt x="5226" y="446375"/>
                  </a:lnTo>
                  <a:lnTo>
                    <a:pt x="7655" y="461294"/>
                  </a:lnTo>
                  <a:lnTo>
                    <a:pt x="10266" y="475209"/>
                  </a:lnTo>
                  <a:lnTo>
                    <a:pt x="15813" y="501253"/>
                  </a:lnTo>
                  <a:lnTo>
                    <a:pt x="20666" y="514746"/>
                  </a:lnTo>
                  <a:lnTo>
                    <a:pt x="26877" y="528703"/>
                  </a:lnTo>
                  <a:lnTo>
                    <a:pt x="33995" y="542969"/>
                  </a:lnTo>
                  <a:lnTo>
                    <a:pt x="41717" y="556448"/>
                  </a:lnTo>
                  <a:lnTo>
                    <a:pt x="49842" y="569402"/>
                  </a:lnTo>
                  <a:lnTo>
                    <a:pt x="58234" y="582008"/>
                  </a:lnTo>
                  <a:lnTo>
                    <a:pt x="67798" y="594379"/>
                  </a:lnTo>
                  <a:lnTo>
                    <a:pt x="78143" y="606597"/>
                  </a:lnTo>
                  <a:lnTo>
                    <a:pt x="89008" y="618710"/>
                  </a:lnTo>
                  <a:lnTo>
                    <a:pt x="100221" y="629762"/>
                  </a:lnTo>
                  <a:lnTo>
                    <a:pt x="111664" y="640107"/>
                  </a:lnTo>
                  <a:lnTo>
                    <a:pt x="123261" y="649980"/>
                  </a:lnTo>
                  <a:lnTo>
                    <a:pt x="135955" y="659538"/>
                  </a:lnTo>
                  <a:lnTo>
                    <a:pt x="149376" y="668887"/>
                  </a:lnTo>
                  <a:lnTo>
                    <a:pt x="163286" y="678097"/>
                  </a:lnTo>
                  <a:lnTo>
                    <a:pt x="177520" y="686221"/>
                  </a:lnTo>
                  <a:lnTo>
                    <a:pt x="191971" y="693621"/>
                  </a:lnTo>
                  <a:lnTo>
                    <a:pt x="206565" y="700539"/>
                  </a:lnTo>
                  <a:lnTo>
                    <a:pt x="221256" y="706143"/>
                  </a:lnTo>
                  <a:lnTo>
                    <a:pt x="236010" y="710871"/>
                  </a:lnTo>
                  <a:lnTo>
                    <a:pt x="250807" y="715016"/>
                  </a:lnTo>
                  <a:lnTo>
                    <a:pt x="266626" y="718770"/>
                  </a:lnTo>
                  <a:lnTo>
                    <a:pt x="283125" y="722266"/>
                  </a:lnTo>
                  <a:lnTo>
                    <a:pt x="300076" y="725589"/>
                  </a:lnTo>
                  <a:lnTo>
                    <a:pt x="316338" y="727804"/>
                  </a:lnTo>
                  <a:lnTo>
                    <a:pt x="332141" y="729281"/>
                  </a:lnTo>
                  <a:lnTo>
                    <a:pt x="347637" y="730265"/>
                  </a:lnTo>
                  <a:lnTo>
                    <a:pt x="362929" y="729929"/>
                  </a:lnTo>
                  <a:lnTo>
                    <a:pt x="378084" y="728713"/>
                  </a:lnTo>
                  <a:lnTo>
                    <a:pt x="393148" y="726910"/>
                  </a:lnTo>
                  <a:lnTo>
                    <a:pt x="407160" y="723724"/>
                  </a:lnTo>
                  <a:lnTo>
                    <a:pt x="420470" y="719615"/>
                  </a:lnTo>
                  <a:lnTo>
                    <a:pt x="433312" y="714892"/>
                  </a:lnTo>
                  <a:lnTo>
                    <a:pt x="446834" y="708766"/>
                  </a:lnTo>
                  <a:lnTo>
                    <a:pt x="460810" y="701706"/>
                  </a:lnTo>
                  <a:lnTo>
                    <a:pt x="475088" y="694022"/>
                  </a:lnTo>
                  <a:lnTo>
                    <a:pt x="487584" y="684931"/>
                  </a:lnTo>
                  <a:lnTo>
                    <a:pt x="498890" y="674902"/>
                  </a:lnTo>
                  <a:lnTo>
                    <a:pt x="509404" y="664247"/>
                  </a:lnTo>
                  <a:lnTo>
                    <a:pt x="519391" y="653175"/>
                  </a:lnTo>
                  <a:lnTo>
                    <a:pt x="529025" y="641824"/>
                  </a:lnTo>
                  <a:lnTo>
                    <a:pt x="538424" y="630289"/>
                  </a:lnTo>
                  <a:lnTo>
                    <a:pt x="546675" y="617638"/>
                  </a:lnTo>
                  <a:lnTo>
                    <a:pt x="554160" y="604242"/>
                  </a:lnTo>
                  <a:lnTo>
                    <a:pt x="561134" y="590352"/>
                  </a:lnTo>
                  <a:lnTo>
                    <a:pt x="567767" y="575138"/>
                  </a:lnTo>
                  <a:lnTo>
                    <a:pt x="574175" y="559043"/>
                  </a:lnTo>
                  <a:lnTo>
                    <a:pt x="580430" y="542359"/>
                  </a:lnTo>
                  <a:lnTo>
                    <a:pt x="585593" y="526276"/>
                  </a:lnTo>
                  <a:lnTo>
                    <a:pt x="590027" y="510592"/>
                  </a:lnTo>
                  <a:lnTo>
                    <a:pt x="593975" y="495176"/>
                  </a:lnTo>
                  <a:lnTo>
                    <a:pt x="596607" y="477953"/>
                  </a:lnTo>
                  <a:lnTo>
                    <a:pt x="598362" y="459526"/>
                  </a:lnTo>
                  <a:lnTo>
                    <a:pt x="599532" y="440296"/>
                  </a:lnTo>
                  <a:lnTo>
                    <a:pt x="600831" y="403054"/>
                  </a:lnTo>
                  <a:lnTo>
                    <a:pt x="601666" y="330638"/>
                  </a:lnTo>
                  <a:lnTo>
                    <a:pt x="600742" y="312699"/>
                  </a:lnTo>
                  <a:lnTo>
                    <a:pt x="599134" y="294786"/>
                  </a:lnTo>
                  <a:lnTo>
                    <a:pt x="597070" y="276892"/>
                  </a:lnTo>
                  <a:lnTo>
                    <a:pt x="593709" y="259008"/>
                  </a:lnTo>
                  <a:lnTo>
                    <a:pt x="589484" y="241132"/>
                  </a:lnTo>
                  <a:lnTo>
                    <a:pt x="584684" y="223263"/>
                  </a:lnTo>
                  <a:lnTo>
                    <a:pt x="574058" y="187532"/>
                  </a:lnTo>
                  <a:lnTo>
                    <a:pt x="568446" y="169669"/>
                  </a:lnTo>
                  <a:lnTo>
                    <a:pt x="562721" y="152801"/>
                  </a:lnTo>
                  <a:lnTo>
                    <a:pt x="551067" y="120827"/>
                  </a:lnTo>
                  <a:lnTo>
                    <a:pt x="545181" y="106349"/>
                  </a:lnTo>
                  <a:lnTo>
                    <a:pt x="539274" y="92727"/>
                  </a:lnTo>
                  <a:lnTo>
                    <a:pt x="533350" y="79677"/>
                  </a:lnTo>
                  <a:lnTo>
                    <a:pt x="528410" y="67009"/>
                  </a:lnTo>
                  <a:lnTo>
                    <a:pt x="524123" y="54594"/>
                  </a:lnTo>
                  <a:lnTo>
                    <a:pt x="516715" y="32201"/>
                  </a:lnTo>
                  <a:lnTo>
                    <a:pt x="513350" y="23451"/>
                  </a:lnTo>
                  <a:lnTo>
                    <a:pt x="503644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62"/>
            <p:cNvSpPr/>
            <p:nvPr/>
          </p:nvSpPr>
          <p:spPr>
            <a:xfrm>
              <a:off x="7634882" y="4572000"/>
              <a:ext cx="955478" cy="803504"/>
            </a:xfrm>
            <a:custGeom>
              <a:avLst/>
              <a:gdLst/>
              <a:ahLst/>
              <a:cxnLst/>
              <a:rect l="0" t="0" r="0" b="0"/>
              <a:pathLst>
                <a:path w="955478" h="803504">
                  <a:moveTo>
                    <a:pt x="0" y="553640"/>
                  </a:moveTo>
                  <a:lnTo>
                    <a:pt x="0" y="715739"/>
                  </a:lnTo>
                  <a:lnTo>
                    <a:pt x="2646" y="730195"/>
                  </a:lnTo>
                  <a:lnTo>
                    <a:pt x="9714" y="749489"/>
                  </a:lnTo>
                  <a:lnTo>
                    <a:pt x="14239" y="761731"/>
                  </a:lnTo>
                  <a:lnTo>
                    <a:pt x="17779" y="778787"/>
                  </a:lnTo>
                  <a:lnTo>
                    <a:pt x="24715" y="793941"/>
                  </a:lnTo>
                  <a:lnTo>
                    <a:pt x="25407" y="797185"/>
                  </a:lnTo>
                  <a:lnTo>
                    <a:pt x="26860" y="799348"/>
                  </a:lnTo>
                  <a:lnTo>
                    <a:pt x="28821" y="800788"/>
                  </a:lnTo>
                  <a:lnTo>
                    <a:pt x="33645" y="802390"/>
                  </a:lnTo>
                  <a:lnTo>
                    <a:pt x="47744" y="803503"/>
                  </a:lnTo>
                  <a:lnTo>
                    <a:pt x="49689" y="802567"/>
                  </a:lnTo>
                  <a:lnTo>
                    <a:pt x="50986" y="800951"/>
                  </a:lnTo>
                  <a:lnTo>
                    <a:pt x="51849" y="798881"/>
                  </a:lnTo>
                  <a:lnTo>
                    <a:pt x="65856" y="777936"/>
                  </a:lnTo>
                  <a:lnTo>
                    <a:pt x="77465" y="755667"/>
                  </a:lnTo>
                  <a:lnTo>
                    <a:pt x="87335" y="738075"/>
                  </a:lnTo>
                  <a:lnTo>
                    <a:pt x="105299" y="714352"/>
                  </a:lnTo>
                  <a:lnTo>
                    <a:pt x="115535" y="693862"/>
                  </a:lnTo>
                  <a:lnTo>
                    <a:pt x="127500" y="668940"/>
                  </a:lnTo>
                  <a:lnTo>
                    <a:pt x="139017" y="651517"/>
                  </a:lnTo>
                  <a:lnTo>
                    <a:pt x="161246" y="624974"/>
                  </a:lnTo>
                  <a:lnTo>
                    <a:pt x="174521" y="607172"/>
                  </a:lnTo>
                  <a:lnTo>
                    <a:pt x="192328" y="589339"/>
                  </a:lnTo>
                  <a:lnTo>
                    <a:pt x="212480" y="570498"/>
                  </a:lnTo>
                  <a:lnTo>
                    <a:pt x="231358" y="548896"/>
                  </a:lnTo>
                  <a:lnTo>
                    <a:pt x="254961" y="526065"/>
                  </a:lnTo>
                  <a:lnTo>
                    <a:pt x="281988" y="502690"/>
                  </a:lnTo>
                  <a:lnTo>
                    <a:pt x="310536" y="479071"/>
                  </a:lnTo>
                  <a:lnTo>
                    <a:pt x="325095" y="466224"/>
                  </a:lnTo>
                  <a:lnTo>
                    <a:pt x="354500" y="438721"/>
                  </a:lnTo>
                  <a:lnTo>
                    <a:pt x="371271" y="425434"/>
                  </a:lnTo>
                  <a:lnTo>
                    <a:pt x="389397" y="412607"/>
                  </a:lnTo>
                  <a:lnTo>
                    <a:pt x="463651" y="363504"/>
                  </a:lnTo>
                  <a:lnTo>
                    <a:pt x="579129" y="284047"/>
                  </a:lnTo>
                  <a:lnTo>
                    <a:pt x="598413" y="271716"/>
                  </a:lnTo>
                  <a:lnTo>
                    <a:pt x="676623" y="223410"/>
                  </a:lnTo>
                  <a:lnTo>
                    <a:pt x="695160" y="211447"/>
                  </a:lnTo>
                  <a:lnTo>
                    <a:pt x="712479" y="199504"/>
                  </a:lnTo>
                  <a:lnTo>
                    <a:pt x="728986" y="187573"/>
                  </a:lnTo>
                  <a:lnTo>
                    <a:pt x="760557" y="163733"/>
                  </a:lnTo>
                  <a:lnTo>
                    <a:pt x="831484" y="108923"/>
                  </a:lnTo>
                  <a:lnTo>
                    <a:pt x="853736" y="90082"/>
                  </a:lnTo>
                  <a:lnTo>
                    <a:pt x="873548" y="71786"/>
                  </a:lnTo>
                  <a:lnTo>
                    <a:pt x="907874" y="38433"/>
                  </a:lnTo>
                  <a:lnTo>
                    <a:pt x="930458" y="18663"/>
                  </a:lnTo>
                  <a:lnTo>
                    <a:pt x="955477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6151" grpId="0" animBg="1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 dirty="0" smtClean="0">
                <a:latin typeface="Century Gothic" pitchFamily="34" charset="0"/>
              </a:rPr>
              <a:t>Forms of Government</a:t>
            </a:r>
            <a:endParaRPr lang="en-US" sz="3600" b="1" u="sng" dirty="0">
              <a:latin typeface="Century Gothic" pitchFamily="34" charset="0"/>
            </a:endParaRP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609600" y="914400"/>
            <a:ext cx="8077200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 dirty="0">
                <a:latin typeface="Century Gothic" pitchFamily="34" charset="0"/>
              </a:rPr>
              <a:t>Lets look at a couple samples of how questions look on the OGT that will test your knowledge of </a:t>
            </a:r>
            <a:r>
              <a:rPr lang="en-US" b="1" i="1" dirty="0" smtClean="0">
                <a:latin typeface="Century Gothic" pitchFamily="34" charset="0"/>
              </a:rPr>
              <a:t>Forms of Government.  </a:t>
            </a:r>
          </a:p>
          <a:p>
            <a:pPr algn="ctr">
              <a:spcBef>
                <a:spcPct val="50000"/>
              </a:spcBef>
            </a:pPr>
            <a:r>
              <a:rPr lang="en-US" b="1" i="1" dirty="0" smtClean="0">
                <a:latin typeface="Century Gothic" pitchFamily="34" charset="0"/>
              </a:rPr>
              <a:t>A lot of the questions will test your knowledge of the similarities and differences between the different forms of government!</a:t>
            </a:r>
            <a:endParaRPr lang="en-US" b="1" i="1" dirty="0">
              <a:latin typeface="Century Gothic" pitchFamily="34" charset="0"/>
            </a:endParaRP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304800" y="16764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4191000" y="3352800"/>
            <a:ext cx="762000" cy="9144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28600" y="2743200"/>
            <a:ext cx="3429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Which characteristic makes a</a:t>
            </a:r>
          </a:p>
          <a:p>
            <a:r>
              <a:rPr lang="en-US" sz="2400" dirty="0"/>
              <a:t>constitutional monarchy </a:t>
            </a:r>
            <a:r>
              <a:rPr lang="en-US" sz="2400" dirty="0" smtClean="0"/>
              <a:t>different from </a:t>
            </a:r>
            <a:r>
              <a:rPr lang="en-US" sz="2400" dirty="0"/>
              <a:t>an absolute monarchy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5029200" y="266700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AutoNum type="alphaUcPeriod"/>
            </a:pPr>
            <a:r>
              <a:rPr lang="en-US" sz="2000" dirty="0" smtClean="0"/>
              <a:t>an official state religion</a:t>
            </a:r>
          </a:p>
          <a:p>
            <a:pPr marL="457200" indent="-457200"/>
            <a:endParaRPr lang="en-US" sz="2000" dirty="0" smtClean="0"/>
          </a:p>
          <a:p>
            <a:r>
              <a:rPr lang="en-US" sz="2000" dirty="0" smtClean="0"/>
              <a:t>B. the presence of a noble class</a:t>
            </a:r>
          </a:p>
          <a:p>
            <a:endParaRPr lang="en-US" sz="2000" dirty="0" smtClean="0"/>
          </a:p>
          <a:p>
            <a:r>
              <a:rPr lang="en-US" sz="2000" dirty="0" smtClean="0"/>
              <a:t>C. a ruler who inherits power</a:t>
            </a:r>
          </a:p>
          <a:p>
            <a:r>
              <a:rPr lang="en-US" sz="2000" dirty="0" smtClean="0"/>
              <a:t>    by birth</a:t>
            </a:r>
          </a:p>
          <a:p>
            <a:endParaRPr lang="en-US" sz="2000" dirty="0"/>
          </a:p>
          <a:p>
            <a:r>
              <a:rPr lang="en-US" sz="2000" dirty="0" smtClean="0"/>
              <a:t>D. laws which limit the power of</a:t>
            </a:r>
          </a:p>
          <a:p>
            <a:r>
              <a:rPr lang="en-US" sz="2000" dirty="0" smtClean="0"/>
              <a:t>     the ruler</a:t>
            </a:r>
            <a:endParaRPr lang="en-US" sz="2000" dirty="0"/>
          </a:p>
        </p:txBody>
      </p:sp>
      <p:sp>
        <p:nvSpPr>
          <p:cNvPr id="23" name="SMARTInkAnnotation63"/>
          <p:cNvSpPr/>
          <p:nvPr/>
        </p:nvSpPr>
        <p:spPr>
          <a:xfrm>
            <a:off x="5257800" y="3505200"/>
            <a:ext cx="3464720" cy="89298"/>
          </a:xfrm>
          <a:custGeom>
            <a:avLst/>
            <a:gdLst/>
            <a:ahLst/>
            <a:cxnLst/>
            <a:rect l="0" t="0" r="0" b="0"/>
            <a:pathLst>
              <a:path w="3464720" h="89298">
                <a:moveTo>
                  <a:pt x="0" y="0"/>
                </a:moveTo>
                <a:lnTo>
                  <a:pt x="379788" y="0"/>
                </a:lnTo>
                <a:lnTo>
                  <a:pt x="399974" y="2645"/>
                </a:lnTo>
                <a:lnTo>
                  <a:pt x="409525" y="4740"/>
                </a:lnTo>
                <a:lnTo>
                  <a:pt x="428073" y="7067"/>
                </a:lnTo>
                <a:lnTo>
                  <a:pt x="531215" y="8897"/>
                </a:lnTo>
                <a:lnTo>
                  <a:pt x="998848" y="8929"/>
                </a:lnTo>
                <a:lnTo>
                  <a:pt x="1017417" y="11575"/>
                </a:lnTo>
                <a:lnTo>
                  <a:pt x="1026536" y="13670"/>
                </a:lnTo>
                <a:lnTo>
                  <a:pt x="1047251" y="15997"/>
                </a:lnTo>
                <a:lnTo>
                  <a:pt x="1147628" y="17827"/>
                </a:lnTo>
                <a:lnTo>
                  <a:pt x="1223280" y="18849"/>
                </a:lnTo>
                <a:lnTo>
                  <a:pt x="1234223" y="20504"/>
                </a:lnTo>
                <a:lnTo>
                  <a:pt x="1245487" y="22599"/>
                </a:lnTo>
                <a:lnTo>
                  <a:pt x="1265941" y="24926"/>
                </a:lnTo>
                <a:lnTo>
                  <a:pt x="1370579" y="26757"/>
                </a:lnTo>
                <a:lnTo>
                  <a:pt x="1456144" y="29434"/>
                </a:lnTo>
                <a:lnTo>
                  <a:pt x="1467848" y="31529"/>
                </a:lnTo>
                <a:lnTo>
                  <a:pt x="1491437" y="33856"/>
                </a:lnTo>
                <a:lnTo>
                  <a:pt x="1598419" y="35670"/>
                </a:lnTo>
                <a:lnTo>
                  <a:pt x="1815736" y="35718"/>
                </a:lnTo>
                <a:lnTo>
                  <a:pt x="1839530" y="38364"/>
                </a:lnTo>
                <a:lnTo>
                  <a:pt x="1851432" y="40459"/>
                </a:lnTo>
                <a:lnTo>
                  <a:pt x="1872593" y="42786"/>
                </a:lnTo>
                <a:lnTo>
                  <a:pt x="1974934" y="44600"/>
                </a:lnTo>
                <a:lnTo>
                  <a:pt x="2293175" y="44648"/>
                </a:lnTo>
                <a:lnTo>
                  <a:pt x="2314655" y="47294"/>
                </a:lnTo>
                <a:lnTo>
                  <a:pt x="2325939" y="49389"/>
                </a:lnTo>
                <a:lnTo>
                  <a:pt x="2349060" y="51716"/>
                </a:lnTo>
                <a:lnTo>
                  <a:pt x="2447299" y="53529"/>
                </a:lnTo>
                <a:lnTo>
                  <a:pt x="2753721" y="53578"/>
                </a:lnTo>
                <a:lnTo>
                  <a:pt x="2774665" y="56223"/>
                </a:lnTo>
                <a:lnTo>
                  <a:pt x="2784417" y="58319"/>
                </a:lnTo>
                <a:lnTo>
                  <a:pt x="2805836" y="60646"/>
                </a:lnTo>
                <a:lnTo>
                  <a:pt x="2909715" y="62475"/>
                </a:lnTo>
                <a:lnTo>
                  <a:pt x="3143138" y="62507"/>
                </a:lnTo>
                <a:lnTo>
                  <a:pt x="3163705" y="65153"/>
                </a:lnTo>
                <a:lnTo>
                  <a:pt x="3174746" y="67248"/>
                </a:lnTo>
                <a:lnTo>
                  <a:pt x="3194951" y="69575"/>
                </a:lnTo>
                <a:lnTo>
                  <a:pt x="3281352" y="71405"/>
                </a:lnTo>
                <a:lnTo>
                  <a:pt x="3296902" y="74068"/>
                </a:lnTo>
                <a:lnTo>
                  <a:pt x="3305216" y="76168"/>
                </a:lnTo>
                <a:lnTo>
                  <a:pt x="3322391" y="78501"/>
                </a:lnTo>
                <a:lnTo>
                  <a:pt x="3339946" y="80529"/>
                </a:lnTo>
                <a:lnTo>
                  <a:pt x="3348795" y="82460"/>
                </a:lnTo>
                <a:lnTo>
                  <a:pt x="3357670" y="84739"/>
                </a:lnTo>
                <a:lnTo>
                  <a:pt x="3372824" y="87271"/>
                </a:lnTo>
                <a:lnTo>
                  <a:pt x="3464719" y="89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64"/>
          <p:cNvSpPr/>
          <p:nvPr/>
        </p:nvSpPr>
        <p:spPr>
          <a:xfrm>
            <a:off x="5181600" y="2895600"/>
            <a:ext cx="2973587" cy="44649"/>
          </a:xfrm>
          <a:custGeom>
            <a:avLst/>
            <a:gdLst/>
            <a:ahLst/>
            <a:cxnLst/>
            <a:rect l="0" t="0" r="0" b="0"/>
            <a:pathLst>
              <a:path w="2973587" h="44649">
                <a:moveTo>
                  <a:pt x="0" y="35718"/>
                </a:moveTo>
                <a:lnTo>
                  <a:pt x="12429" y="35718"/>
                </a:lnTo>
                <a:lnTo>
                  <a:pt x="16223" y="34726"/>
                </a:lnTo>
                <a:lnTo>
                  <a:pt x="20738" y="33073"/>
                </a:lnTo>
                <a:lnTo>
                  <a:pt x="25731" y="30978"/>
                </a:lnTo>
                <a:lnTo>
                  <a:pt x="31045" y="29581"/>
                </a:lnTo>
                <a:lnTo>
                  <a:pt x="36571" y="28650"/>
                </a:lnTo>
                <a:lnTo>
                  <a:pt x="51185" y="27340"/>
                </a:lnTo>
                <a:lnTo>
                  <a:pt x="69752" y="26898"/>
                </a:lnTo>
                <a:lnTo>
                  <a:pt x="75275" y="27854"/>
                </a:lnTo>
                <a:lnTo>
                  <a:pt x="80941" y="29483"/>
                </a:lnTo>
                <a:lnTo>
                  <a:pt x="86703" y="31561"/>
                </a:lnTo>
                <a:lnTo>
                  <a:pt x="92528" y="31955"/>
                </a:lnTo>
                <a:lnTo>
                  <a:pt x="98397" y="31225"/>
                </a:lnTo>
                <a:lnTo>
                  <a:pt x="104293" y="29746"/>
                </a:lnTo>
                <a:lnTo>
                  <a:pt x="111200" y="28760"/>
                </a:lnTo>
                <a:lnTo>
                  <a:pt x="134152" y="27373"/>
                </a:lnTo>
                <a:lnTo>
                  <a:pt x="223365" y="26795"/>
                </a:lnTo>
                <a:lnTo>
                  <a:pt x="373697" y="26789"/>
                </a:lnTo>
                <a:lnTo>
                  <a:pt x="384069" y="25796"/>
                </a:lnTo>
                <a:lnTo>
                  <a:pt x="394952" y="24143"/>
                </a:lnTo>
                <a:lnTo>
                  <a:pt x="406176" y="22048"/>
                </a:lnTo>
                <a:lnTo>
                  <a:pt x="417628" y="20652"/>
                </a:lnTo>
                <a:lnTo>
                  <a:pt x="429231" y="19721"/>
                </a:lnTo>
                <a:lnTo>
                  <a:pt x="464524" y="18411"/>
                </a:lnTo>
                <a:lnTo>
                  <a:pt x="547698" y="17891"/>
                </a:lnTo>
                <a:lnTo>
                  <a:pt x="654844" y="17860"/>
                </a:lnTo>
                <a:lnTo>
                  <a:pt x="667743" y="16867"/>
                </a:lnTo>
                <a:lnTo>
                  <a:pt x="681302" y="15213"/>
                </a:lnTo>
                <a:lnTo>
                  <a:pt x="695303" y="13119"/>
                </a:lnTo>
                <a:lnTo>
                  <a:pt x="708606" y="11722"/>
                </a:lnTo>
                <a:lnTo>
                  <a:pt x="721443" y="10791"/>
                </a:lnTo>
                <a:lnTo>
                  <a:pt x="746290" y="10749"/>
                </a:lnTo>
                <a:lnTo>
                  <a:pt x="758472" y="12127"/>
                </a:lnTo>
                <a:lnTo>
                  <a:pt x="770562" y="14038"/>
                </a:lnTo>
                <a:lnTo>
                  <a:pt x="797225" y="13515"/>
                </a:lnTo>
                <a:lnTo>
                  <a:pt x="811280" y="11986"/>
                </a:lnTo>
                <a:lnTo>
                  <a:pt x="824619" y="10967"/>
                </a:lnTo>
                <a:lnTo>
                  <a:pt x="850023" y="9835"/>
                </a:lnTo>
                <a:lnTo>
                  <a:pt x="927363" y="9009"/>
                </a:lnTo>
                <a:lnTo>
                  <a:pt x="941695" y="7990"/>
                </a:lnTo>
                <a:lnTo>
                  <a:pt x="956211" y="6319"/>
                </a:lnTo>
                <a:lnTo>
                  <a:pt x="970849" y="4212"/>
                </a:lnTo>
                <a:lnTo>
                  <a:pt x="984576" y="2808"/>
                </a:lnTo>
                <a:lnTo>
                  <a:pt x="997696" y="1872"/>
                </a:lnTo>
                <a:lnTo>
                  <a:pt x="1035124" y="554"/>
                </a:lnTo>
                <a:lnTo>
                  <a:pt x="1126834" y="32"/>
                </a:lnTo>
                <a:lnTo>
                  <a:pt x="1498564" y="0"/>
                </a:lnTo>
                <a:lnTo>
                  <a:pt x="1512996" y="992"/>
                </a:lnTo>
                <a:lnTo>
                  <a:pt x="1527578" y="2645"/>
                </a:lnTo>
                <a:lnTo>
                  <a:pt x="1542260" y="4740"/>
                </a:lnTo>
                <a:lnTo>
                  <a:pt x="1557010" y="6137"/>
                </a:lnTo>
                <a:lnTo>
                  <a:pt x="1571803" y="7068"/>
                </a:lnTo>
                <a:lnTo>
                  <a:pt x="1613681" y="8378"/>
                </a:lnTo>
                <a:lnTo>
                  <a:pt x="1707154" y="8897"/>
                </a:lnTo>
                <a:lnTo>
                  <a:pt x="1720517" y="9900"/>
                </a:lnTo>
                <a:lnTo>
                  <a:pt x="1734386" y="11561"/>
                </a:lnTo>
                <a:lnTo>
                  <a:pt x="1748593" y="13660"/>
                </a:lnTo>
                <a:lnTo>
                  <a:pt x="1763026" y="15060"/>
                </a:lnTo>
                <a:lnTo>
                  <a:pt x="1777608" y="15993"/>
                </a:lnTo>
                <a:lnTo>
                  <a:pt x="1821834" y="17306"/>
                </a:lnTo>
                <a:lnTo>
                  <a:pt x="2502005" y="17859"/>
                </a:lnTo>
                <a:lnTo>
                  <a:pt x="2514339" y="18851"/>
                </a:lnTo>
                <a:lnTo>
                  <a:pt x="2526531" y="20505"/>
                </a:lnTo>
                <a:lnTo>
                  <a:pt x="2538627" y="22600"/>
                </a:lnTo>
                <a:lnTo>
                  <a:pt x="2550661" y="23996"/>
                </a:lnTo>
                <a:lnTo>
                  <a:pt x="2562651" y="24927"/>
                </a:lnTo>
                <a:lnTo>
                  <a:pt x="2598489" y="26237"/>
                </a:lnTo>
                <a:lnTo>
                  <a:pt x="2674191" y="26756"/>
                </a:lnTo>
                <a:lnTo>
                  <a:pt x="2684693" y="27759"/>
                </a:lnTo>
                <a:lnTo>
                  <a:pt x="2694670" y="29420"/>
                </a:lnTo>
                <a:lnTo>
                  <a:pt x="2704299" y="31520"/>
                </a:lnTo>
                <a:lnTo>
                  <a:pt x="2714686" y="32919"/>
                </a:lnTo>
                <a:lnTo>
                  <a:pt x="2725580" y="33852"/>
                </a:lnTo>
                <a:lnTo>
                  <a:pt x="2757227" y="35165"/>
                </a:lnTo>
                <a:lnTo>
                  <a:pt x="2776224" y="36465"/>
                </a:lnTo>
                <a:lnTo>
                  <a:pt x="2785456" y="38200"/>
                </a:lnTo>
                <a:lnTo>
                  <a:pt x="2794588" y="40350"/>
                </a:lnTo>
                <a:lnTo>
                  <a:pt x="2804645" y="41782"/>
                </a:lnTo>
                <a:lnTo>
                  <a:pt x="2815318" y="42737"/>
                </a:lnTo>
                <a:lnTo>
                  <a:pt x="2846655" y="44082"/>
                </a:lnTo>
                <a:lnTo>
                  <a:pt x="2937621" y="44644"/>
                </a:lnTo>
                <a:lnTo>
                  <a:pt x="2973586" y="446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4876800" y="4038600"/>
            <a:ext cx="3775333" cy="1432921"/>
            <a:chOff x="5249355" y="4197225"/>
            <a:chExt cx="3775333" cy="1432921"/>
          </a:xfrm>
        </p:grpSpPr>
        <p:sp>
          <p:nvSpPr>
            <p:cNvPr id="30" name="SMARTInkAnnotation65"/>
            <p:cNvSpPr/>
            <p:nvPr/>
          </p:nvSpPr>
          <p:spPr>
            <a:xfrm>
              <a:off x="5631406" y="4197225"/>
              <a:ext cx="2812853" cy="49389"/>
            </a:xfrm>
            <a:custGeom>
              <a:avLst/>
              <a:gdLst/>
              <a:ahLst/>
              <a:cxnLst/>
              <a:rect l="0" t="0" r="0" b="0"/>
              <a:pathLst>
                <a:path w="2812853" h="49389">
                  <a:moveTo>
                    <a:pt x="0" y="22599"/>
                  </a:moveTo>
                  <a:lnTo>
                    <a:pt x="29889" y="22599"/>
                  </a:lnTo>
                  <a:lnTo>
                    <a:pt x="32825" y="21607"/>
                  </a:lnTo>
                  <a:lnTo>
                    <a:pt x="35773" y="19954"/>
                  </a:lnTo>
                  <a:lnTo>
                    <a:pt x="38732" y="17859"/>
                  </a:lnTo>
                  <a:lnTo>
                    <a:pt x="41696" y="16462"/>
                  </a:lnTo>
                  <a:lnTo>
                    <a:pt x="47636" y="14911"/>
                  </a:lnTo>
                  <a:lnTo>
                    <a:pt x="135204" y="13671"/>
                  </a:lnTo>
                  <a:lnTo>
                    <a:pt x="882307" y="13669"/>
                  </a:lnTo>
                  <a:lnTo>
                    <a:pt x="896775" y="12678"/>
                  </a:lnTo>
                  <a:lnTo>
                    <a:pt x="911381" y="11024"/>
                  </a:lnTo>
                  <a:lnTo>
                    <a:pt x="926080" y="8929"/>
                  </a:lnTo>
                  <a:lnTo>
                    <a:pt x="955640" y="9248"/>
                  </a:lnTo>
                  <a:lnTo>
                    <a:pt x="970469" y="10722"/>
                  </a:lnTo>
                  <a:lnTo>
                    <a:pt x="985315" y="11704"/>
                  </a:lnTo>
                  <a:lnTo>
                    <a:pt x="1029912" y="13088"/>
                  </a:lnTo>
                  <a:lnTo>
                    <a:pt x="1104308" y="13593"/>
                  </a:lnTo>
                  <a:lnTo>
                    <a:pt x="1119190" y="12626"/>
                  </a:lnTo>
                  <a:lnTo>
                    <a:pt x="1134072" y="10989"/>
                  </a:lnTo>
                  <a:lnTo>
                    <a:pt x="1148954" y="8906"/>
                  </a:lnTo>
                  <a:lnTo>
                    <a:pt x="1164829" y="7518"/>
                  </a:lnTo>
                  <a:lnTo>
                    <a:pt x="1198343" y="5975"/>
                  </a:lnTo>
                  <a:lnTo>
                    <a:pt x="1276394" y="4902"/>
                  </a:lnTo>
                  <a:lnTo>
                    <a:pt x="1728106" y="4740"/>
                  </a:lnTo>
                  <a:lnTo>
                    <a:pt x="1744407" y="3748"/>
                  </a:lnTo>
                  <a:lnTo>
                    <a:pt x="1761227" y="2094"/>
                  </a:lnTo>
                  <a:lnTo>
                    <a:pt x="1778393" y="0"/>
                  </a:lnTo>
                  <a:lnTo>
                    <a:pt x="1810697" y="318"/>
                  </a:lnTo>
                  <a:lnTo>
                    <a:pt x="1826256" y="1792"/>
                  </a:lnTo>
                  <a:lnTo>
                    <a:pt x="1842582" y="2775"/>
                  </a:lnTo>
                  <a:lnTo>
                    <a:pt x="1894002" y="4158"/>
                  </a:lnTo>
                  <a:lnTo>
                    <a:pt x="2407662" y="4740"/>
                  </a:lnTo>
                  <a:lnTo>
                    <a:pt x="2422670" y="5732"/>
                  </a:lnTo>
                  <a:lnTo>
                    <a:pt x="2437637" y="7385"/>
                  </a:lnTo>
                  <a:lnTo>
                    <a:pt x="2452577" y="9480"/>
                  </a:lnTo>
                  <a:lnTo>
                    <a:pt x="2467496" y="10877"/>
                  </a:lnTo>
                  <a:lnTo>
                    <a:pt x="2497303" y="12428"/>
                  </a:lnTo>
                  <a:lnTo>
                    <a:pt x="2541974" y="13302"/>
                  </a:lnTo>
                  <a:lnTo>
                    <a:pt x="2555868" y="14417"/>
                  </a:lnTo>
                  <a:lnTo>
                    <a:pt x="2569100" y="16152"/>
                  </a:lnTo>
                  <a:lnTo>
                    <a:pt x="2581890" y="18301"/>
                  </a:lnTo>
                  <a:lnTo>
                    <a:pt x="2595377" y="19734"/>
                  </a:lnTo>
                  <a:lnTo>
                    <a:pt x="2609328" y="20689"/>
                  </a:lnTo>
                  <a:lnTo>
                    <a:pt x="2623592" y="21326"/>
                  </a:lnTo>
                  <a:lnTo>
                    <a:pt x="2638061" y="22742"/>
                  </a:lnTo>
                  <a:lnTo>
                    <a:pt x="2652669" y="24679"/>
                  </a:lnTo>
                  <a:lnTo>
                    <a:pt x="2667368" y="26962"/>
                  </a:lnTo>
                  <a:lnTo>
                    <a:pt x="2681135" y="28484"/>
                  </a:lnTo>
                  <a:lnTo>
                    <a:pt x="2694283" y="29499"/>
                  </a:lnTo>
                  <a:lnTo>
                    <a:pt x="2707017" y="30176"/>
                  </a:lnTo>
                  <a:lnTo>
                    <a:pt x="2719475" y="31619"/>
                  </a:lnTo>
                  <a:lnTo>
                    <a:pt x="2731749" y="33573"/>
                  </a:lnTo>
                  <a:lnTo>
                    <a:pt x="2743901" y="35868"/>
                  </a:lnTo>
                  <a:lnTo>
                    <a:pt x="2754978" y="37399"/>
                  </a:lnTo>
                  <a:lnTo>
                    <a:pt x="2765340" y="38418"/>
                  </a:lnTo>
                  <a:lnTo>
                    <a:pt x="2775224" y="39098"/>
                  </a:lnTo>
                  <a:lnTo>
                    <a:pt x="2783798" y="40544"/>
                  </a:lnTo>
                  <a:lnTo>
                    <a:pt x="2791498" y="42500"/>
                  </a:lnTo>
                  <a:lnTo>
                    <a:pt x="2812852" y="49388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66"/>
            <p:cNvSpPr/>
            <p:nvPr/>
          </p:nvSpPr>
          <p:spPr>
            <a:xfrm>
              <a:off x="5801070" y="4469855"/>
              <a:ext cx="839392" cy="44650"/>
            </a:xfrm>
            <a:custGeom>
              <a:avLst/>
              <a:gdLst/>
              <a:ahLst/>
              <a:cxnLst/>
              <a:rect l="0" t="0" r="0" b="0"/>
              <a:pathLst>
                <a:path w="839392" h="44650">
                  <a:moveTo>
                    <a:pt x="0" y="44649"/>
                  </a:moveTo>
                  <a:lnTo>
                    <a:pt x="0" y="39909"/>
                  </a:lnTo>
                  <a:lnTo>
                    <a:pt x="992" y="38512"/>
                  </a:lnTo>
                  <a:lnTo>
                    <a:pt x="2646" y="37581"/>
                  </a:lnTo>
                  <a:lnTo>
                    <a:pt x="7689" y="36087"/>
                  </a:lnTo>
                  <a:lnTo>
                    <a:pt x="13303" y="35828"/>
                  </a:lnTo>
                  <a:lnTo>
                    <a:pt x="16806" y="34800"/>
                  </a:lnTo>
                  <a:lnTo>
                    <a:pt x="21126" y="33122"/>
                  </a:lnTo>
                  <a:lnTo>
                    <a:pt x="25990" y="31011"/>
                  </a:lnTo>
                  <a:lnTo>
                    <a:pt x="31218" y="29604"/>
                  </a:lnTo>
                  <a:lnTo>
                    <a:pt x="36687" y="28666"/>
                  </a:lnTo>
                  <a:lnTo>
                    <a:pt x="51220" y="27346"/>
                  </a:lnTo>
                  <a:lnTo>
                    <a:pt x="75280" y="26863"/>
                  </a:lnTo>
                  <a:lnTo>
                    <a:pt x="104294" y="26799"/>
                  </a:lnTo>
                  <a:lnTo>
                    <a:pt x="111201" y="25804"/>
                  </a:lnTo>
                  <a:lnTo>
                    <a:pt x="118783" y="24148"/>
                  </a:lnTo>
                  <a:lnTo>
                    <a:pt x="126813" y="22052"/>
                  </a:lnTo>
                  <a:lnTo>
                    <a:pt x="134152" y="20655"/>
                  </a:lnTo>
                  <a:lnTo>
                    <a:pt x="141028" y="19723"/>
                  </a:lnTo>
                  <a:lnTo>
                    <a:pt x="147597" y="19102"/>
                  </a:lnTo>
                  <a:lnTo>
                    <a:pt x="154953" y="19681"/>
                  </a:lnTo>
                  <a:lnTo>
                    <a:pt x="162833" y="21058"/>
                  </a:lnTo>
                  <a:lnTo>
                    <a:pt x="171063" y="22968"/>
                  </a:lnTo>
                  <a:lnTo>
                    <a:pt x="188146" y="22445"/>
                  </a:lnTo>
                  <a:lnTo>
                    <a:pt x="196868" y="20917"/>
                  </a:lnTo>
                  <a:lnTo>
                    <a:pt x="205659" y="19898"/>
                  </a:lnTo>
                  <a:lnTo>
                    <a:pt x="223365" y="18765"/>
                  </a:lnTo>
                  <a:lnTo>
                    <a:pt x="243802" y="18262"/>
                  </a:lnTo>
                  <a:lnTo>
                    <a:pt x="502675" y="17860"/>
                  </a:lnTo>
                  <a:lnTo>
                    <a:pt x="514703" y="16868"/>
                  </a:lnTo>
                  <a:lnTo>
                    <a:pt x="526689" y="15214"/>
                  </a:lnTo>
                  <a:lnTo>
                    <a:pt x="538650" y="13120"/>
                  </a:lnTo>
                  <a:lnTo>
                    <a:pt x="551584" y="11723"/>
                  </a:lnTo>
                  <a:lnTo>
                    <a:pt x="565168" y="10792"/>
                  </a:lnTo>
                  <a:lnTo>
                    <a:pt x="592499" y="9758"/>
                  </a:lnTo>
                  <a:lnTo>
                    <a:pt x="630198" y="9175"/>
                  </a:lnTo>
                  <a:lnTo>
                    <a:pt x="791197" y="8930"/>
                  </a:lnTo>
                  <a:lnTo>
                    <a:pt x="797339" y="7938"/>
                  </a:lnTo>
                  <a:lnTo>
                    <a:pt x="803419" y="6284"/>
                  </a:lnTo>
                  <a:lnTo>
                    <a:pt x="809456" y="4190"/>
                  </a:lnTo>
                  <a:lnTo>
                    <a:pt x="814474" y="2793"/>
                  </a:lnTo>
                  <a:lnTo>
                    <a:pt x="818811" y="1862"/>
                  </a:lnTo>
                  <a:lnTo>
                    <a:pt x="829655" y="552"/>
                  </a:lnTo>
                  <a:lnTo>
                    <a:pt x="839391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67"/>
            <p:cNvSpPr/>
            <p:nvPr/>
          </p:nvSpPr>
          <p:spPr>
            <a:xfrm>
              <a:off x="5249355" y="4764535"/>
              <a:ext cx="468138" cy="561499"/>
            </a:xfrm>
            <a:custGeom>
              <a:avLst/>
              <a:gdLst/>
              <a:ahLst/>
              <a:cxnLst/>
              <a:rect l="0" t="0" r="0" b="0"/>
              <a:pathLst>
                <a:path w="468138" h="561499">
                  <a:moveTo>
                    <a:pt x="426700" y="196453"/>
                  </a:moveTo>
                  <a:lnTo>
                    <a:pt x="410449" y="163953"/>
                  </a:lnTo>
                  <a:lnTo>
                    <a:pt x="395892" y="140975"/>
                  </a:lnTo>
                  <a:lnTo>
                    <a:pt x="388864" y="128470"/>
                  </a:lnTo>
                  <a:lnTo>
                    <a:pt x="379787" y="116298"/>
                  </a:lnTo>
                  <a:lnTo>
                    <a:pt x="369139" y="104274"/>
                  </a:lnTo>
                  <a:lnTo>
                    <a:pt x="357791" y="92315"/>
                  </a:lnTo>
                  <a:lnTo>
                    <a:pt x="343487" y="83032"/>
                  </a:lnTo>
                  <a:lnTo>
                    <a:pt x="314792" y="68988"/>
                  </a:lnTo>
                  <a:lnTo>
                    <a:pt x="307446" y="66828"/>
                  </a:lnTo>
                  <a:lnTo>
                    <a:pt x="299572" y="65388"/>
                  </a:lnTo>
                  <a:lnTo>
                    <a:pt x="291346" y="64427"/>
                  </a:lnTo>
                  <a:lnTo>
                    <a:pt x="282886" y="63788"/>
                  </a:lnTo>
                  <a:lnTo>
                    <a:pt x="274269" y="63361"/>
                  </a:lnTo>
                  <a:lnTo>
                    <a:pt x="265547" y="63077"/>
                  </a:lnTo>
                  <a:lnTo>
                    <a:pt x="256757" y="63879"/>
                  </a:lnTo>
                  <a:lnTo>
                    <a:pt x="247921" y="65407"/>
                  </a:lnTo>
                  <a:lnTo>
                    <a:pt x="239053" y="67417"/>
                  </a:lnTo>
                  <a:lnTo>
                    <a:pt x="229172" y="70742"/>
                  </a:lnTo>
                  <a:lnTo>
                    <a:pt x="218615" y="74942"/>
                  </a:lnTo>
                  <a:lnTo>
                    <a:pt x="207610" y="79727"/>
                  </a:lnTo>
                  <a:lnTo>
                    <a:pt x="197296" y="83910"/>
                  </a:lnTo>
                  <a:lnTo>
                    <a:pt x="177898" y="91202"/>
                  </a:lnTo>
                  <a:lnTo>
                    <a:pt x="168559" y="96520"/>
                  </a:lnTo>
                  <a:lnTo>
                    <a:pt x="159356" y="103043"/>
                  </a:lnTo>
                  <a:lnTo>
                    <a:pt x="150244" y="110367"/>
                  </a:lnTo>
                  <a:lnTo>
                    <a:pt x="141193" y="118226"/>
                  </a:lnTo>
                  <a:lnTo>
                    <a:pt x="132182" y="126443"/>
                  </a:lnTo>
                  <a:lnTo>
                    <a:pt x="123199" y="134896"/>
                  </a:lnTo>
                  <a:lnTo>
                    <a:pt x="113240" y="143509"/>
                  </a:lnTo>
                  <a:lnTo>
                    <a:pt x="102633" y="152228"/>
                  </a:lnTo>
                  <a:lnTo>
                    <a:pt x="91593" y="161016"/>
                  </a:lnTo>
                  <a:lnTo>
                    <a:pt x="82248" y="170844"/>
                  </a:lnTo>
                  <a:lnTo>
                    <a:pt x="74034" y="181365"/>
                  </a:lnTo>
                  <a:lnTo>
                    <a:pt x="66574" y="192348"/>
                  </a:lnTo>
                  <a:lnTo>
                    <a:pt x="59616" y="203638"/>
                  </a:lnTo>
                  <a:lnTo>
                    <a:pt x="52993" y="215134"/>
                  </a:lnTo>
                  <a:lnTo>
                    <a:pt x="40342" y="238490"/>
                  </a:lnTo>
                  <a:lnTo>
                    <a:pt x="28105" y="262100"/>
                  </a:lnTo>
                  <a:lnTo>
                    <a:pt x="23056" y="273952"/>
                  </a:lnTo>
                  <a:lnTo>
                    <a:pt x="18697" y="285822"/>
                  </a:lnTo>
                  <a:lnTo>
                    <a:pt x="14800" y="297705"/>
                  </a:lnTo>
                  <a:lnTo>
                    <a:pt x="11209" y="310587"/>
                  </a:lnTo>
                  <a:lnTo>
                    <a:pt x="7823" y="324136"/>
                  </a:lnTo>
                  <a:lnTo>
                    <a:pt x="4573" y="338130"/>
                  </a:lnTo>
                  <a:lnTo>
                    <a:pt x="2407" y="351428"/>
                  </a:lnTo>
                  <a:lnTo>
                    <a:pt x="963" y="364262"/>
                  </a:lnTo>
                  <a:lnTo>
                    <a:pt x="0" y="376787"/>
                  </a:lnTo>
                  <a:lnTo>
                    <a:pt x="351" y="389105"/>
                  </a:lnTo>
                  <a:lnTo>
                    <a:pt x="1576" y="401286"/>
                  </a:lnTo>
                  <a:lnTo>
                    <a:pt x="3386" y="413376"/>
                  </a:lnTo>
                  <a:lnTo>
                    <a:pt x="5584" y="425404"/>
                  </a:lnTo>
                  <a:lnTo>
                    <a:pt x="8042" y="437392"/>
                  </a:lnTo>
                  <a:lnTo>
                    <a:pt x="10673" y="449352"/>
                  </a:lnTo>
                  <a:lnTo>
                    <a:pt x="14410" y="461295"/>
                  </a:lnTo>
                  <a:lnTo>
                    <a:pt x="18887" y="473225"/>
                  </a:lnTo>
                  <a:lnTo>
                    <a:pt x="23856" y="485148"/>
                  </a:lnTo>
                  <a:lnTo>
                    <a:pt x="30145" y="495080"/>
                  </a:lnTo>
                  <a:lnTo>
                    <a:pt x="37314" y="503687"/>
                  </a:lnTo>
                  <a:lnTo>
                    <a:pt x="45070" y="511408"/>
                  </a:lnTo>
                  <a:lnTo>
                    <a:pt x="53217" y="518540"/>
                  </a:lnTo>
                  <a:lnTo>
                    <a:pt x="61626" y="525280"/>
                  </a:lnTo>
                  <a:lnTo>
                    <a:pt x="70207" y="531757"/>
                  </a:lnTo>
                  <a:lnTo>
                    <a:pt x="79898" y="538059"/>
                  </a:lnTo>
                  <a:lnTo>
                    <a:pt x="90326" y="544245"/>
                  </a:lnTo>
                  <a:lnTo>
                    <a:pt x="101248" y="550354"/>
                  </a:lnTo>
                  <a:lnTo>
                    <a:pt x="113489" y="554426"/>
                  </a:lnTo>
                  <a:lnTo>
                    <a:pt x="126611" y="557141"/>
                  </a:lnTo>
                  <a:lnTo>
                    <a:pt x="140320" y="558951"/>
                  </a:lnTo>
                  <a:lnTo>
                    <a:pt x="153428" y="560158"/>
                  </a:lnTo>
                  <a:lnTo>
                    <a:pt x="166136" y="560962"/>
                  </a:lnTo>
                  <a:lnTo>
                    <a:pt x="178576" y="561498"/>
                  </a:lnTo>
                  <a:lnTo>
                    <a:pt x="190839" y="560864"/>
                  </a:lnTo>
                  <a:lnTo>
                    <a:pt x="202983" y="559448"/>
                  </a:lnTo>
                  <a:lnTo>
                    <a:pt x="215047" y="557512"/>
                  </a:lnTo>
                  <a:lnTo>
                    <a:pt x="255729" y="550047"/>
                  </a:lnTo>
                  <a:lnTo>
                    <a:pt x="269063" y="546284"/>
                  </a:lnTo>
                  <a:lnTo>
                    <a:pt x="281921" y="541791"/>
                  </a:lnTo>
                  <a:lnTo>
                    <a:pt x="294462" y="536811"/>
                  </a:lnTo>
                  <a:lnTo>
                    <a:pt x="306791" y="530515"/>
                  </a:lnTo>
                  <a:lnTo>
                    <a:pt x="318979" y="523341"/>
                  </a:lnTo>
                  <a:lnTo>
                    <a:pt x="331074" y="515581"/>
                  </a:lnTo>
                  <a:lnTo>
                    <a:pt x="343105" y="507432"/>
                  </a:lnTo>
                  <a:lnTo>
                    <a:pt x="367057" y="490440"/>
                  </a:lnTo>
                  <a:lnTo>
                    <a:pt x="378008" y="479756"/>
                  </a:lnTo>
                  <a:lnTo>
                    <a:pt x="388285" y="467673"/>
                  </a:lnTo>
                  <a:lnTo>
                    <a:pt x="426167" y="417376"/>
                  </a:lnTo>
                  <a:lnTo>
                    <a:pt x="433290" y="404259"/>
                  </a:lnTo>
                  <a:lnTo>
                    <a:pt x="439031" y="390553"/>
                  </a:lnTo>
                  <a:lnTo>
                    <a:pt x="460113" y="328170"/>
                  </a:lnTo>
                  <a:lnTo>
                    <a:pt x="463858" y="312045"/>
                  </a:lnTo>
                  <a:lnTo>
                    <a:pt x="466355" y="296335"/>
                  </a:lnTo>
                  <a:lnTo>
                    <a:pt x="468020" y="280900"/>
                  </a:lnTo>
                  <a:lnTo>
                    <a:pt x="468137" y="265650"/>
                  </a:lnTo>
                  <a:lnTo>
                    <a:pt x="467223" y="250522"/>
                  </a:lnTo>
                  <a:lnTo>
                    <a:pt x="465621" y="235476"/>
                  </a:lnTo>
                  <a:lnTo>
                    <a:pt x="461196" y="202882"/>
                  </a:lnTo>
                  <a:lnTo>
                    <a:pt x="458627" y="185857"/>
                  </a:lnTo>
                  <a:lnTo>
                    <a:pt x="454930" y="169545"/>
                  </a:lnTo>
                  <a:lnTo>
                    <a:pt x="450481" y="153710"/>
                  </a:lnTo>
                  <a:lnTo>
                    <a:pt x="445530" y="138192"/>
                  </a:lnTo>
                  <a:lnTo>
                    <a:pt x="440245" y="123878"/>
                  </a:lnTo>
                  <a:lnTo>
                    <a:pt x="434737" y="110367"/>
                  </a:lnTo>
                  <a:lnTo>
                    <a:pt x="429082" y="97390"/>
                  </a:lnTo>
                  <a:lnTo>
                    <a:pt x="421343" y="84770"/>
                  </a:lnTo>
                  <a:lnTo>
                    <a:pt x="412214" y="72389"/>
                  </a:lnTo>
                  <a:lnTo>
                    <a:pt x="402160" y="60165"/>
                  </a:lnTo>
                  <a:lnTo>
                    <a:pt x="393473" y="49040"/>
                  </a:lnTo>
                  <a:lnTo>
                    <a:pt x="385697" y="38647"/>
                  </a:lnTo>
                  <a:lnTo>
                    <a:pt x="378529" y="28741"/>
                  </a:lnTo>
                  <a:lnTo>
                    <a:pt x="370773" y="21145"/>
                  </a:lnTo>
                  <a:lnTo>
                    <a:pt x="362626" y="15089"/>
                  </a:lnTo>
                  <a:lnTo>
                    <a:pt x="337403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68"/>
            <p:cNvSpPr/>
            <p:nvPr/>
          </p:nvSpPr>
          <p:spPr>
            <a:xfrm>
              <a:off x="8194226" y="4585941"/>
              <a:ext cx="830462" cy="1044205"/>
            </a:xfrm>
            <a:custGeom>
              <a:avLst/>
              <a:gdLst/>
              <a:ahLst/>
              <a:cxnLst/>
              <a:rect l="0" t="0" r="0" b="0"/>
              <a:pathLst>
                <a:path w="830462" h="1044205">
                  <a:moveTo>
                    <a:pt x="0" y="785813"/>
                  </a:moveTo>
                  <a:lnTo>
                    <a:pt x="7689" y="793502"/>
                  </a:lnTo>
                  <a:lnTo>
                    <a:pt x="24089" y="825133"/>
                  </a:lnTo>
                  <a:lnTo>
                    <a:pt x="29889" y="836692"/>
                  </a:lnTo>
                  <a:lnTo>
                    <a:pt x="33128" y="851090"/>
                  </a:lnTo>
                  <a:lnTo>
                    <a:pt x="37597" y="875931"/>
                  </a:lnTo>
                  <a:lnTo>
                    <a:pt x="42560" y="899496"/>
                  </a:lnTo>
                  <a:lnTo>
                    <a:pt x="46675" y="921692"/>
                  </a:lnTo>
                  <a:lnTo>
                    <a:pt x="54179" y="947121"/>
                  </a:lnTo>
                  <a:lnTo>
                    <a:pt x="65603" y="977639"/>
                  </a:lnTo>
                  <a:lnTo>
                    <a:pt x="68844" y="990462"/>
                  </a:lnTo>
                  <a:lnTo>
                    <a:pt x="71278" y="1002776"/>
                  </a:lnTo>
                  <a:lnTo>
                    <a:pt x="75666" y="1014864"/>
                  </a:lnTo>
                  <a:lnTo>
                    <a:pt x="80924" y="1024205"/>
                  </a:lnTo>
                  <a:lnTo>
                    <a:pt x="92384" y="1038285"/>
                  </a:lnTo>
                  <a:lnTo>
                    <a:pt x="95324" y="1040448"/>
                  </a:lnTo>
                  <a:lnTo>
                    <a:pt x="101236" y="1042852"/>
                  </a:lnTo>
                  <a:lnTo>
                    <a:pt x="110143" y="1044204"/>
                  </a:lnTo>
                  <a:lnTo>
                    <a:pt x="113117" y="1043402"/>
                  </a:lnTo>
                  <a:lnTo>
                    <a:pt x="119066" y="1039865"/>
                  </a:lnTo>
                  <a:lnTo>
                    <a:pt x="127994" y="1032295"/>
                  </a:lnTo>
                  <a:lnTo>
                    <a:pt x="133947" y="1021369"/>
                  </a:lnTo>
                  <a:lnTo>
                    <a:pt x="148829" y="987673"/>
                  </a:lnTo>
                  <a:lnTo>
                    <a:pt x="158750" y="962371"/>
                  </a:lnTo>
                  <a:lnTo>
                    <a:pt x="172824" y="930180"/>
                  </a:lnTo>
                  <a:lnTo>
                    <a:pt x="184712" y="894514"/>
                  </a:lnTo>
                  <a:lnTo>
                    <a:pt x="194873" y="867197"/>
                  </a:lnTo>
                  <a:lnTo>
                    <a:pt x="211750" y="823928"/>
                  </a:lnTo>
                  <a:lnTo>
                    <a:pt x="226073" y="794484"/>
                  </a:lnTo>
                  <a:lnTo>
                    <a:pt x="242359" y="763870"/>
                  </a:lnTo>
                  <a:lnTo>
                    <a:pt x="259520" y="730420"/>
                  </a:lnTo>
                  <a:lnTo>
                    <a:pt x="277070" y="698355"/>
                  </a:lnTo>
                  <a:lnTo>
                    <a:pt x="317329" y="627867"/>
                  </a:lnTo>
                  <a:lnTo>
                    <a:pt x="328631" y="609079"/>
                  </a:lnTo>
                  <a:lnTo>
                    <a:pt x="351772" y="572327"/>
                  </a:lnTo>
                  <a:lnTo>
                    <a:pt x="458405" y="410788"/>
                  </a:lnTo>
                  <a:lnTo>
                    <a:pt x="471299" y="393913"/>
                  </a:lnTo>
                  <a:lnTo>
                    <a:pt x="484855" y="377703"/>
                  </a:lnTo>
                  <a:lnTo>
                    <a:pt x="498855" y="361934"/>
                  </a:lnTo>
                  <a:lnTo>
                    <a:pt x="512156" y="345470"/>
                  </a:lnTo>
                  <a:lnTo>
                    <a:pt x="524992" y="328540"/>
                  </a:lnTo>
                  <a:lnTo>
                    <a:pt x="537518" y="311300"/>
                  </a:lnTo>
                  <a:lnTo>
                    <a:pt x="550830" y="294846"/>
                  </a:lnTo>
                  <a:lnTo>
                    <a:pt x="564665" y="278916"/>
                  </a:lnTo>
                  <a:lnTo>
                    <a:pt x="578850" y="263335"/>
                  </a:lnTo>
                  <a:lnTo>
                    <a:pt x="607840" y="230147"/>
                  </a:lnTo>
                  <a:lnTo>
                    <a:pt x="622516" y="212963"/>
                  </a:lnTo>
                  <a:lnTo>
                    <a:pt x="636269" y="197538"/>
                  </a:lnTo>
                  <a:lnTo>
                    <a:pt x="662132" y="169816"/>
                  </a:lnTo>
                  <a:lnTo>
                    <a:pt x="686856" y="141620"/>
                  </a:lnTo>
                  <a:lnTo>
                    <a:pt x="712066" y="114536"/>
                  </a:lnTo>
                  <a:lnTo>
                    <a:pt x="725736" y="103147"/>
                  </a:lnTo>
                  <a:lnTo>
                    <a:pt x="739808" y="92577"/>
                  </a:lnTo>
                  <a:lnTo>
                    <a:pt x="763382" y="70250"/>
                  </a:lnTo>
                  <a:lnTo>
                    <a:pt x="782789" y="49082"/>
                  </a:lnTo>
                  <a:lnTo>
                    <a:pt x="804871" y="26008"/>
                  </a:lnTo>
                  <a:lnTo>
                    <a:pt x="830461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6151" grpId="0" animBg="1"/>
      <p:bldP spid="19" grpId="0"/>
      <p:bldP spid="22" grpId="0"/>
      <p:bldP spid="23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 dirty="0" smtClean="0">
                <a:latin typeface="Century Gothic" pitchFamily="34" charset="0"/>
              </a:rPr>
              <a:t>Forms of Government</a:t>
            </a:r>
            <a:endParaRPr lang="en-US" sz="3600" b="1" u="sng" dirty="0">
              <a:latin typeface="Century Gothic" pitchFamily="34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09600" y="914400"/>
            <a:ext cx="8077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 dirty="0">
                <a:latin typeface="Century Gothic" pitchFamily="34" charset="0"/>
              </a:rPr>
              <a:t>Lets look at a couple samples of how questions look on the OGT that will test your knowledge of </a:t>
            </a:r>
            <a:r>
              <a:rPr lang="en-US" b="1" i="1" dirty="0" smtClean="0">
                <a:latin typeface="Century Gothic" pitchFamily="34" charset="0"/>
              </a:rPr>
              <a:t>forms of government.  </a:t>
            </a:r>
            <a:r>
              <a:rPr lang="en-US" b="1" i="1" dirty="0">
                <a:latin typeface="Century Gothic" pitchFamily="34" charset="0"/>
              </a:rPr>
              <a:t>The following is an example of a 2 point writing question on the OGT.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04800" y="16002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4038600" y="3276600"/>
            <a:ext cx="762000" cy="9144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800600" y="2209800"/>
            <a:ext cx="4038600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n-US" b="1" u="sng" dirty="0"/>
              <a:t>POTENTIAL WRITTEN RESPONSE</a:t>
            </a:r>
          </a:p>
          <a:p>
            <a:pPr marL="342900" indent="-342900" algn="ctr">
              <a:spcBef>
                <a:spcPct val="50000"/>
              </a:spcBef>
            </a:pPr>
            <a:endParaRPr lang="en-US" b="1" u="sng" dirty="0"/>
          </a:p>
          <a:p>
            <a:pPr marL="342900" indent="-342900" algn="ctr">
              <a:spcBef>
                <a:spcPct val="50000"/>
              </a:spcBef>
            </a:pPr>
            <a:r>
              <a:rPr lang="en-US" dirty="0" smtClean="0"/>
              <a:t>This type of protest would be allowed in a presidential democracy because citizens have </a:t>
            </a:r>
            <a:r>
              <a:rPr lang="en-US" b="1" dirty="0" smtClean="0"/>
              <a:t>freedoms of speech guaranteed under a Constitution.</a:t>
            </a:r>
          </a:p>
          <a:p>
            <a:pPr marL="342900" indent="-342900" algn="ctr">
              <a:spcBef>
                <a:spcPct val="50000"/>
              </a:spcBef>
            </a:pPr>
            <a:r>
              <a:rPr lang="en-US" dirty="0" smtClean="0"/>
              <a:t>This type of protest would never be allowed under a dictatorship because </a:t>
            </a:r>
            <a:r>
              <a:rPr lang="en-US" b="1" dirty="0" smtClean="0"/>
              <a:t>people do not have many rights and would be punished for speaking out against the government 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" y="213360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 group of citizens organizes a</a:t>
            </a:r>
          </a:p>
          <a:p>
            <a:r>
              <a:rPr lang="en-US" dirty="0"/>
              <a:t>peaceful march through the streets</a:t>
            </a:r>
          </a:p>
          <a:p>
            <a:r>
              <a:rPr lang="en-US" dirty="0"/>
              <a:t>of their nation’s capital. They carry</a:t>
            </a:r>
          </a:p>
          <a:p>
            <a:r>
              <a:rPr lang="en-US" dirty="0"/>
              <a:t>signs calling for the nation’s leader</a:t>
            </a:r>
          </a:p>
          <a:p>
            <a:r>
              <a:rPr lang="en-US" dirty="0"/>
              <a:t>to resign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Describe how likely this type of</a:t>
            </a:r>
          </a:p>
          <a:p>
            <a:r>
              <a:rPr lang="en-US" dirty="0"/>
              <a:t>protest could be held in a</a:t>
            </a:r>
          </a:p>
          <a:p>
            <a:r>
              <a:rPr lang="en-US" dirty="0"/>
              <a:t>presidential democracy and in a</a:t>
            </a:r>
          </a:p>
          <a:p>
            <a:r>
              <a:rPr lang="en-US" dirty="0"/>
              <a:t>dictatorship. Explain the reason for</a:t>
            </a:r>
          </a:p>
          <a:p>
            <a:r>
              <a:rPr lang="en-US" dirty="0"/>
              <a:t>these differences.</a:t>
            </a:r>
          </a:p>
          <a:p>
            <a:r>
              <a:rPr lang="en-US" dirty="0"/>
              <a:t>Write your answer in the </a:t>
            </a:r>
            <a:r>
              <a:rPr lang="en-US" b="1" dirty="0"/>
              <a:t>Answer</a:t>
            </a:r>
          </a:p>
          <a:p>
            <a:r>
              <a:rPr lang="en-US" b="1" dirty="0"/>
              <a:t>Document. (2 points)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2294" grpId="0" animBg="1"/>
      <p:bldP spid="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894</Words>
  <Application>Microsoft Office PowerPoint</Application>
  <PresentationFormat>On-screen Show (4:3)</PresentationFormat>
  <Paragraphs>99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Gloucester MT Extra Condensed</vt:lpstr>
      <vt:lpstr>Times New Roman</vt:lpstr>
      <vt:lpstr>Wingdings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Chad and Melisha</dc:creator>
  <cp:lastModifiedBy>ALSD</cp:lastModifiedBy>
  <cp:revision>42</cp:revision>
  <dcterms:created xsi:type="dcterms:W3CDTF">2011-01-06T22:27:45Z</dcterms:created>
  <dcterms:modified xsi:type="dcterms:W3CDTF">2011-01-07T17:13:35Z</dcterms:modified>
</cp:coreProperties>
</file>